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 id="2147483677" r:id="rId4"/>
  </p:sldMasterIdLst>
  <p:notesMasterIdLst>
    <p:notesMasterId r:id="rId25"/>
  </p:notesMasterIdLst>
  <p:sldIdLst>
    <p:sldId id="256" r:id="rId5"/>
    <p:sldId id="258" r:id="rId6"/>
    <p:sldId id="262" r:id="rId7"/>
    <p:sldId id="290" r:id="rId8"/>
    <p:sldId id="263" r:id="rId9"/>
    <p:sldId id="291" r:id="rId10"/>
    <p:sldId id="282" r:id="rId11"/>
    <p:sldId id="283" r:id="rId12"/>
    <p:sldId id="292" r:id="rId13"/>
    <p:sldId id="293" r:id="rId14"/>
    <p:sldId id="294" r:id="rId15"/>
    <p:sldId id="295" r:id="rId16"/>
    <p:sldId id="296" r:id="rId17"/>
    <p:sldId id="297" r:id="rId18"/>
    <p:sldId id="300" r:id="rId19"/>
    <p:sldId id="301" r:id="rId20"/>
    <p:sldId id="302" r:id="rId21"/>
    <p:sldId id="279" r:id="rId22"/>
    <p:sldId id="280" r:id="rId23"/>
    <p:sldId id="287" r:id="rId2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95196" autoAdjust="0"/>
  </p:normalViewPr>
  <p:slideViewPr>
    <p:cSldViewPr>
      <p:cViewPr varScale="1">
        <p:scale>
          <a:sx n="109" d="100"/>
          <a:sy n="109" d="100"/>
        </p:scale>
        <p:origin x="71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0ECB4-3E82-4BF2-8E7B-7C005CA58860}" type="datetimeFigureOut">
              <a:rPr lang="en-US" smtClean="0"/>
              <a:t>11/11/2020</a:t>
            </a:fld>
            <a:endParaRPr lang="en-US"/>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0FC0C-3A40-4707-96FF-C06BF1F4F31F}" type="slidenum">
              <a:rPr lang="en-US" smtClean="0"/>
              <a:t>‹#›</a:t>
            </a:fld>
            <a:endParaRPr lang="en-US"/>
          </a:p>
        </p:txBody>
      </p:sp>
    </p:spTree>
    <p:extLst>
      <p:ext uri="{BB962C8B-B14F-4D97-AF65-F5344CB8AC3E}">
        <p14:creationId xmlns:p14="http://schemas.microsoft.com/office/powerpoint/2010/main" val="3423547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0FC0C-3A40-4707-96FF-C06BF1F4F31F}" type="slidenum">
              <a:rPr lang="en-US" smtClean="0"/>
              <a:t>1</a:t>
            </a:fld>
            <a:endParaRPr lang="en-US"/>
          </a:p>
        </p:txBody>
      </p:sp>
    </p:spTree>
    <p:extLst>
      <p:ext uri="{BB962C8B-B14F-4D97-AF65-F5344CB8AC3E}">
        <p14:creationId xmlns:p14="http://schemas.microsoft.com/office/powerpoint/2010/main" val="382419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EDC0FC0C-3A40-4707-96FF-C06BF1F4F31F}" type="slidenum">
              <a:rPr lang="en-US" smtClean="0"/>
              <a:t>3</a:t>
            </a:fld>
            <a:endParaRPr lang="en-US"/>
          </a:p>
        </p:txBody>
      </p:sp>
    </p:spTree>
    <p:extLst>
      <p:ext uri="{BB962C8B-B14F-4D97-AF65-F5344CB8AC3E}">
        <p14:creationId xmlns:p14="http://schemas.microsoft.com/office/powerpoint/2010/main" val="2653101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5508104" y="0"/>
            <a:ext cx="3635896" cy="51435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3"/>
          <p:cNvSpPr>
            <a:spLocks noGrp="1"/>
          </p:cNvSpPr>
          <p:nvPr>
            <p:ph type="pic" sz="quarter" idx="10" hasCustomPrompt="1"/>
          </p:nvPr>
        </p:nvSpPr>
        <p:spPr>
          <a:xfrm>
            <a:off x="1181762" y="711266"/>
            <a:ext cx="3548712" cy="1954376"/>
          </a:xfrm>
          <a:custGeom>
            <a:avLst/>
            <a:gdLst>
              <a:gd name="connsiteX0" fmla="*/ 0 w 3528392"/>
              <a:gd name="connsiteY0" fmla="*/ 0 h 1944216"/>
              <a:gd name="connsiteX1" fmla="*/ 3528392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46096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91816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64384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46680"/>
              <a:gd name="connsiteY0" fmla="*/ 5080 h 1949296"/>
              <a:gd name="connsiteX1" fmla="*/ 3546680 w 3546680"/>
              <a:gd name="connsiteY1" fmla="*/ 0 h 1949296"/>
              <a:gd name="connsiteX2" fmla="*/ 3528392 w 3546680"/>
              <a:gd name="connsiteY2" fmla="*/ 1949296 h 1949296"/>
              <a:gd name="connsiteX3" fmla="*/ 0 w 3546680"/>
              <a:gd name="connsiteY3" fmla="*/ 1949296 h 1949296"/>
              <a:gd name="connsiteX4" fmla="*/ 0 w 3546680"/>
              <a:gd name="connsiteY4" fmla="*/ 5080 h 1949296"/>
              <a:gd name="connsiteX0" fmla="*/ 0 w 3528392"/>
              <a:gd name="connsiteY0" fmla="*/ 5080 h 1949296"/>
              <a:gd name="connsiteX1" fmla="*/ 3490800 w 3528392"/>
              <a:gd name="connsiteY1" fmla="*/ 0 h 1949296"/>
              <a:gd name="connsiteX2" fmla="*/ 3528392 w 3528392"/>
              <a:gd name="connsiteY2" fmla="*/ 1949296 h 1949296"/>
              <a:gd name="connsiteX3" fmla="*/ 0 w 3528392"/>
              <a:gd name="connsiteY3" fmla="*/ 1949296 h 1949296"/>
              <a:gd name="connsiteX4" fmla="*/ 0 w 3528392"/>
              <a:gd name="connsiteY4" fmla="*/ 5080 h 1949296"/>
              <a:gd name="connsiteX0" fmla="*/ 20320 w 3548712"/>
              <a:gd name="connsiteY0" fmla="*/ 5080 h 1954376"/>
              <a:gd name="connsiteX1" fmla="*/ 3511120 w 3548712"/>
              <a:gd name="connsiteY1" fmla="*/ 0 h 1954376"/>
              <a:gd name="connsiteX2" fmla="*/ 3548712 w 3548712"/>
              <a:gd name="connsiteY2" fmla="*/ 1949296 h 1954376"/>
              <a:gd name="connsiteX3" fmla="*/ 0 w 3548712"/>
              <a:gd name="connsiteY3" fmla="*/ 1954376 h 1954376"/>
              <a:gd name="connsiteX4" fmla="*/ 20320 w 3548712"/>
              <a:gd name="connsiteY4" fmla="*/ 5080 h 195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12" h="1954376">
                <a:moveTo>
                  <a:pt x="20320" y="5080"/>
                </a:moveTo>
                <a:lnTo>
                  <a:pt x="3511120" y="0"/>
                </a:lnTo>
                <a:lnTo>
                  <a:pt x="3548712" y="1949296"/>
                </a:lnTo>
                <a:lnTo>
                  <a:pt x="0" y="1954376"/>
                </a:lnTo>
                <a:lnTo>
                  <a:pt x="20320" y="5080"/>
                </a:lnTo>
                <a:close/>
              </a:path>
            </a:pathLst>
          </a:custGeom>
          <a:solidFill>
            <a:schemeClr val="bg2">
              <a:lumMod val="50000"/>
            </a:schemeClr>
          </a:solidFill>
        </p:spPr>
        <p:txBody>
          <a:bodyPr/>
          <a:lstStyle>
            <a:lvl1pPr marL="0" indent="0" algn="ctr">
              <a:buNone/>
              <a:defRPr sz="2000"/>
            </a:lvl1pPr>
          </a:lstStyle>
          <a:p>
            <a:r>
              <a:rPr lang="en-US" altLang="ko-KR" dirty="0"/>
              <a:t>Insert Your Image</a:t>
            </a:r>
            <a:endParaRPr lang="ko-KR" altLang="en-US" dirty="0"/>
          </a:p>
        </p:txBody>
      </p:sp>
      <p:sp>
        <p:nvSpPr>
          <p:cNvPr id="4" name="Picture Placeholder 3"/>
          <p:cNvSpPr>
            <a:spLocks noGrp="1"/>
          </p:cNvSpPr>
          <p:nvPr>
            <p:ph type="pic" sz="quarter" idx="11" hasCustomPrompt="1"/>
          </p:nvPr>
        </p:nvSpPr>
        <p:spPr>
          <a:xfrm>
            <a:off x="377950" y="4054608"/>
            <a:ext cx="1343624" cy="533752"/>
          </a:xfrm>
          <a:custGeom>
            <a:avLst/>
            <a:gdLst>
              <a:gd name="connsiteX0" fmla="*/ 0 w 3528392"/>
              <a:gd name="connsiteY0" fmla="*/ 0 h 1944216"/>
              <a:gd name="connsiteX1" fmla="*/ 3528392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46096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91816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64384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46680"/>
              <a:gd name="connsiteY0" fmla="*/ 5080 h 1949296"/>
              <a:gd name="connsiteX1" fmla="*/ 3546680 w 3546680"/>
              <a:gd name="connsiteY1" fmla="*/ 0 h 1949296"/>
              <a:gd name="connsiteX2" fmla="*/ 3528392 w 3546680"/>
              <a:gd name="connsiteY2" fmla="*/ 1949296 h 1949296"/>
              <a:gd name="connsiteX3" fmla="*/ 0 w 3546680"/>
              <a:gd name="connsiteY3" fmla="*/ 1949296 h 1949296"/>
              <a:gd name="connsiteX4" fmla="*/ 0 w 3546680"/>
              <a:gd name="connsiteY4" fmla="*/ 5080 h 1949296"/>
              <a:gd name="connsiteX0" fmla="*/ 0 w 3528392"/>
              <a:gd name="connsiteY0" fmla="*/ 5080 h 1949296"/>
              <a:gd name="connsiteX1" fmla="*/ 3490800 w 3528392"/>
              <a:gd name="connsiteY1" fmla="*/ 0 h 1949296"/>
              <a:gd name="connsiteX2" fmla="*/ 3528392 w 3528392"/>
              <a:gd name="connsiteY2" fmla="*/ 1949296 h 1949296"/>
              <a:gd name="connsiteX3" fmla="*/ 0 w 3528392"/>
              <a:gd name="connsiteY3" fmla="*/ 1949296 h 1949296"/>
              <a:gd name="connsiteX4" fmla="*/ 0 w 3528392"/>
              <a:gd name="connsiteY4" fmla="*/ 5080 h 1949296"/>
              <a:gd name="connsiteX0" fmla="*/ 20320 w 3548712"/>
              <a:gd name="connsiteY0" fmla="*/ 5080 h 1954376"/>
              <a:gd name="connsiteX1" fmla="*/ 3511120 w 3548712"/>
              <a:gd name="connsiteY1" fmla="*/ 0 h 1954376"/>
              <a:gd name="connsiteX2" fmla="*/ 3548712 w 3548712"/>
              <a:gd name="connsiteY2" fmla="*/ 1949296 h 1954376"/>
              <a:gd name="connsiteX3" fmla="*/ 0 w 3548712"/>
              <a:gd name="connsiteY3" fmla="*/ 1954376 h 1954376"/>
              <a:gd name="connsiteX4" fmla="*/ 20320 w 3548712"/>
              <a:gd name="connsiteY4" fmla="*/ 5080 h 1954376"/>
              <a:gd name="connsiteX0" fmla="*/ 0 w 3841335"/>
              <a:gd name="connsiteY0" fmla="*/ 78615 h 1954376"/>
              <a:gd name="connsiteX1" fmla="*/ 3803743 w 3841335"/>
              <a:gd name="connsiteY1" fmla="*/ 0 h 1954376"/>
              <a:gd name="connsiteX2" fmla="*/ 3841335 w 3841335"/>
              <a:gd name="connsiteY2" fmla="*/ 1949296 h 1954376"/>
              <a:gd name="connsiteX3" fmla="*/ 292623 w 3841335"/>
              <a:gd name="connsiteY3" fmla="*/ 1954376 h 1954376"/>
              <a:gd name="connsiteX4" fmla="*/ 0 w 3841335"/>
              <a:gd name="connsiteY4" fmla="*/ 78615 h 1954376"/>
              <a:gd name="connsiteX0" fmla="*/ 533544 w 4374879"/>
              <a:gd name="connsiteY0" fmla="*/ 78615 h 1949295"/>
              <a:gd name="connsiteX1" fmla="*/ 4337287 w 4374879"/>
              <a:gd name="connsiteY1" fmla="*/ 0 h 1949295"/>
              <a:gd name="connsiteX2" fmla="*/ 4374879 w 4374879"/>
              <a:gd name="connsiteY2" fmla="*/ 1949296 h 1949295"/>
              <a:gd name="connsiteX3" fmla="*/ 0 w 4374879"/>
              <a:gd name="connsiteY3" fmla="*/ 1035198 h 1949295"/>
              <a:gd name="connsiteX4" fmla="*/ 533544 w 4374879"/>
              <a:gd name="connsiteY4" fmla="*/ 78615 h 1949295"/>
              <a:gd name="connsiteX0" fmla="*/ 533544 w 4374879"/>
              <a:gd name="connsiteY0" fmla="*/ 0 h 1870682"/>
              <a:gd name="connsiteX1" fmla="*/ 1883822 w 4374879"/>
              <a:gd name="connsiteY1" fmla="*/ 316632 h 1870682"/>
              <a:gd name="connsiteX2" fmla="*/ 4374879 w 4374879"/>
              <a:gd name="connsiteY2" fmla="*/ 1870681 h 1870682"/>
              <a:gd name="connsiteX3" fmla="*/ 0 w 4374879"/>
              <a:gd name="connsiteY3" fmla="*/ 956583 h 1870682"/>
              <a:gd name="connsiteX4" fmla="*/ 533544 w 4374879"/>
              <a:gd name="connsiteY4" fmla="*/ 0 h 1870682"/>
              <a:gd name="connsiteX0" fmla="*/ 533544 w 4374879"/>
              <a:gd name="connsiteY0" fmla="*/ 0 h 1870680"/>
              <a:gd name="connsiteX1" fmla="*/ 3273284 w 4374879"/>
              <a:gd name="connsiteY1" fmla="*/ 13303 h 1870680"/>
              <a:gd name="connsiteX2" fmla="*/ 4374879 w 4374879"/>
              <a:gd name="connsiteY2" fmla="*/ 1870681 h 1870680"/>
              <a:gd name="connsiteX3" fmla="*/ 0 w 4374879"/>
              <a:gd name="connsiteY3" fmla="*/ 956583 h 1870680"/>
              <a:gd name="connsiteX4" fmla="*/ 533544 w 4374879"/>
              <a:gd name="connsiteY4" fmla="*/ 0 h 1870680"/>
              <a:gd name="connsiteX0" fmla="*/ 533544 w 3273284"/>
              <a:gd name="connsiteY0" fmla="*/ 0 h 956582"/>
              <a:gd name="connsiteX1" fmla="*/ 3273284 w 3273284"/>
              <a:gd name="connsiteY1" fmla="*/ 13303 h 956582"/>
              <a:gd name="connsiteX2" fmla="*/ 2059109 w 3273284"/>
              <a:gd name="connsiteY2" fmla="*/ 887161 h 956582"/>
              <a:gd name="connsiteX3" fmla="*/ 0 w 3273284"/>
              <a:gd name="connsiteY3" fmla="*/ 956583 h 956582"/>
              <a:gd name="connsiteX4" fmla="*/ 533544 w 3273284"/>
              <a:gd name="connsiteY4" fmla="*/ 0 h 956582"/>
              <a:gd name="connsiteX0" fmla="*/ 533544 w 3273284"/>
              <a:gd name="connsiteY0" fmla="*/ 0 h 960695"/>
              <a:gd name="connsiteX1" fmla="*/ 3273284 w 3273284"/>
              <a:gd name="connsiteY1" fmla="*/ 13303 h 960695"/>
              <a:gd name="connsiteX2" fmla="*/ 3035488 w 3273284"/>
              <a:gd name="connsiteY2" fmla="*/ 960695 h 960695"/>
              <a:gd name="connsiteX3" fmla="*/ 0 w 3273284"/>
              <a:gd name="connsiteY3" fmla="*/ 956583 h 960695"/>
              <a:gd name="connsiteX4" fmla="*/ 533544 w 3273284"/>
              <a:gd name="connsiteY4" fmla="*/ 0 h 960695"/>
              <a:gd name="connsiteX0" fmla="*/ 533544 w 3285802"/>
              <a:gd name="connsiteY0" fmla="*/ 0 h 960695"/>
              <a:gd name="connsiteX1" fmla="*/ 3285802 w 3285802"/>
              <a:gd name="connsiteY1" fmla="*/ 50070 h 960695"/>
              <a:gd name="connsiteX2" fmla="*/ 3035488 w 3285802"/>
              <a:gd name="connsiteY2" fmla="*/ 960695 h 960695"/>
              <a:gd name="connsiteX3" fmla="*/ 0 w 3285802"/>
              <a:gd name="connsiteY3" fmla="*/ 956583 h 960695"/>
              <a:gd name="connsiteX4" fmla="*/ 533544 w 3285802"/>
              <a:gd name="connsiteY4" fmla="*/ 0 h 960695"/>
              <a:gd name="connsiteX0" fmla="*/ 533544 w 3298320"/>
              <a:gd name="connsiteY0" fmla="*/ 0 h 960695"/>
              <a:gd name="connsiteX1" fmla="*/ 3298320 w 3298320"/>
              <a:gd name="connsiteY1" fmla="*/ 13303 h 960695"/>
              <a:gd name="connsiteX2" fmla="*/ 3035488 w 3298320"/>
              <a:gd name="connsiteY2" fmla="*/ 960695 h 960695"/>
              <a:gd name="connsiteX3" fmla="*/ 0 w 3298320"/>
              <a:gd name="connsiteY3" fmla="*/ 956583 h 960695"/>
              <a:gd name="connsiteX4" fmla="*/ 533544 w 3298320"/>
              <a:gd name="connsiteY4" fmla="*/ 0 h 960695"/>
              <a:gd name="connsiteX0" fmla="*/ 433403 w 3198179"/>
              <a:gd name="connsiteY0" fmla="*/ 0 h 960695"/>
              <a:gd name="connsiteX1" fmla="*/ 3198179 w 3198179"/>
              <a:gd name="connsiteY1" fmla="*/ 13303 h 960695"/>
              <a:gd name="connsiteX2" fmla="*/ 2935347 w 3198179"/>
              <a:gd name="connsiteY2" fmla="*/ 960695 h 960695"/>
              <a:gd name="connsiteX3" fmla="*/ 0 w 3198179"/>
              <a:gd name="connsiteY3" fmla="*/ 947390 h 960695"/>
              <a:gd name="connsiteX4" fmla="*/ 433403 w 3198179"/>
              <a:gd name="connsiteY4" fmla="*/ 0 h 960695"/>
              <a:gd name="connsiteX0" fmla="*/ 508509 w 3273285"/>
              <a:gd name="connsiteY0" fmla="*/ 0 h 960695"/>
              <a:gd name="connsiteX1" fmla="*/ 3273285 w 3273285"/>
              <a:gd name="connsiteY1" fmla="*/ 13303 h 960695"/>
              <a:gd name="connsiteX2" fmla="*/ 3010453 w 3273285"/>
              <a:gd name="connsiteY2" fmla="*/ 960695 h 960695"/>
              <a:gd name="connsiteX3" fmla="*/ 0 w 3273285"/>
              <a:gd name="connsiteY3" fmla="*/ 947390 h 960695"/>
              <a:gd name="connsiteX4" fmla="*/ 508509 w 3273285"/>
              <a:gd name="connsiteY4" fmla="*/ 0 h 960695"/>
              <a:gd name="connsiteX0" fmla="*/ 546062 w 3310838"/>
              <a:gd name="connsiteY0" fmla="*/ 0 h 965774"/>
              <a:gd name="connsiteX1" fmla="*/ 3310838 w 3310838"/>
              <a:gd name="connsiteY1" fmla="*/ 13303 h 965774"/>
              <a:gd name="connsiteX2" fmla="*/ 3048006 w 3310838"/>
              <a:gd name="connsiteY2" fmla="*/ 960695 h 965774"/>
              <a:gd name="connsiteX3" fmla="*/ 0 w 3310838"/>
              <a:gd name="connsiteY3" fmla="*/ 965774 h 965774"/>
              <a:gd name="connsiteX4" fmla="*/ 546062 w 3310838"/>
              <a:gd name="connsiteY4" fmla="*/ 0 h 96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838" h="965774">
                <a:moveTo>
                  <a:pt x="546062" y="0"/>
                </a:moveTo>
                <a:lnTo>
                  <a:pt x="3310838" y="13303"/>
                </a:lnTo>
                <a:lnTo>
                  <a:pt x="3048006" y="960695"/>
                </a:lnTo>
                <a:lnTo>
                  <a:pt x="0" y="965774"/>
                </a:lnTo>
                <a:lnTo>
                  <a:pt x="546062" y="0"/>
                </a:lnTo>
                <a:close/>
              </a:path>
            </a:pathLst>
          </a:custGeom>
          <a:solidFill>
            <a:schemeClr val="bg2">
              <a:lumMod val="50000"/>
            </a:schemeClr>
          </a:solidFill>
        </p:spPr>
        <p:txBody>
          <a:bodyPr/>
          <a:lstStyle>
            <a:lvl1pPr marL="0" indent="0" algn="ctr">
              <a:buNone/>
              <a:defRPr sz="1000"/>
            </a:lvl1pPr>
          </a:lstStyle>
          <a:p>
            <a:r>
              <a:rPr lang="en-US" altLang="ko-KR" dirty="0"/>
              <a:t>Insert Your Image</a:t>
            </a:r>
            <a:endParaRPr lang="ko-KR" altLang="en-US" dirty="0"/>
          </a:p>
        </p:txBody>
      </p:sp>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6304" y="0"/>
            <a:ext cx="8997696" cy="884466"/>
          </a:xfrm>
          <a:prstGeom prst="rect">
            <a:avLst/>
          </a:prstGeom>
        </p:spPr>
        <p:txBody>
          <a:bodyPr anchor="ctr"/>
          <a:lstStyle>
            <a:lvl1pPr algn="l">
              <a:defRPr>
                <a:solidFill>
                  <a:schemeClr val="tx1">
                    <a:lumMod val="75000"/>
                    <a:lumOff val="25000"/>
                  </a:schemeClr>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a:t>Click to edit Master text styles</a:t>
            </a:r>
          </a:p>
        </p:txBody>
      </p:sp>
      <p:sp>
        <p:nvSpPr>
          <p:cNvPr id="6" name="Rectangle 5"/>
          <p:cNvSpPr/>
          <p:nvPr userDrawn="1"/>
        </p:nvSpPr>
        <p:spPr>
          <a:xfrm>
            <a:off x="0" y="0"/>
            <a:ext cx="146304" cy="9155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1146943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bg1"/>
                </a:solidFill>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bg1"/>
                </a:solidFill>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5508104" y="0"/>
            <a:ext cx="3635896" cy="51435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3"/>
          <p:cNvSpPr>
            <a:spLocks noGrp="1"/>
          </p:cNvSpPr>
          <p:nvPr>
            <p:ph type="pic" sz="quarter" idx="10" hasCustomPrompt="1"/>
          </p:nvPr>
        </p:nvSpPr>
        <p:spPr>
          <a:xfrm>
            <a:off x="1181762" y="711266"/>
            <a:ext cx="3548712" cy="1954376"/>
          </a:xfrm>
          <a:custGeom>
            <a:avLst/>
            <a:gdLst>
              <a:gd name="connsiteX0" fmla="*/ 0 w 3528392"/>
              <a:gd name="connsiteY0" fmla="*/ 0 h 1944216"/>
              <a:gd name="connsiteX1" fmla="*/ 3528392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46096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91816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64384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46680"/>
              <a:gd name="connsiteY0" fmla="*/ 5080 h 1949296"/>
              <a:gd name="connsiteX1" fmla="*/ 3546680 w 3546680"/>
              <a:gd name="connsiteY1" fmla="*/ 0 h 1949296"/>
              <a:gd name="connsiteX2" fmla="*/ 3528392 w 3546680"/>
              <a:gd name="connsiteY2" fmla="*/ 1949296 h 1949296"/>
              <a:gd name="connsiteX3" fmla="*/ 0 w 3546680"/>
              <a:gd name="connsiteY3" fmla="*/ 1949296 h 1949296"/>
              <a:gd name="connsiteX4" fmla="*/ 0 w 3546680"/>
              <a:gd name="connsiteY4" fmla="*/ 5080 h 1949296"/>
              <a:gd name="connsiteX0" fmla="*/ 0 w 3528392"/>
              <a:gd name="connsiteY0" fmla="*/ 5080 h 1949296"/>
              <a:gd name="connsiteX1" fmla="*/ 3490800 w 3528392"/>
              <a:gd name="connsiteY1" fmla="*/ 0 h 1949296"/>
              <a:gd name="connsiteX2" fmla="*/ 3528392 w 3528392"/>
              <a:gd name="connsiteY2" fmla="*/ 1949296 h 1949296"/>
              <a:gd name="connsiteX3" fmla="*/ 0 w 3528392"/>
              <a:gd name="connsiteY3" fmla="*/ 1949296 h 1949296"/>
              <a:gd name="connsiteX4" fmla="*/ 0 w 3528392"/>
              <a:gd name="connsiteY4" fmla="*/ 5080 h 1949296"/>
              <a:gd name="connsiteX0" fmla="*/ 20320 w 3548712"/>
              <a:gd name="connsiteY0" fmla="*/ 5080 h 1954376"/>
              <a:gd name="connsiteX1" fmla="*/ 3511120 w 3548712"/>
              <a:gd name="connsiteY1" fmla="*/ 0 h 1954376"/>
              <a:gd name="connsiteX2" fmla="*/ 3548712 w 3548712"/>
              <a:gd name="connsiteY2" fmla="*/ 1949296 h 1954376"/>
              <a:gd name="connsiteX3" fmla="*/ 0 w 3548712"/>
              <a:gd name="connsiteY3" fmla="*/ 1954376 h 1954376"/>
              <a:gd name="connsiteX4" fmla="*/ 20320 w 3548712"/>
              <a:gd name="connsiteY4" fmla="*/ 5080 h 195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12" h="1954376">
                <a:moveTo>
                  <a:pt x="20320" y="5080"/>
                </a:moveTo>
                <a:lnTo>
                  <a:pt x="3511120" y="0"/>
                </a:lnTo>
                <a:lnTo>
                  <a:pt x="3548712" y="1949296"/>
                </a:lnTo>
                <a:lnTo>
                  <a:pt x="0" y="1954376"/>
                </a:lnTo>
                <a:lnTo>
                  <a:pt x="20320" y="5080"/>
                </a:lnTo>
                <a:close/>
              </a:path>
            </a:pathLst>
          </a:custGeom>
          <a:solidFill>
            <a:schemeClr val="bg2">
              <a:lumMod val="50000"/>
            </a:schemeClr>
          </a:solidFill>
        </p:spPr>
        <p:txBody>
          <a:bodyPr/>
          <a:lstStyle>
            <a:lvl1pPr marL="0" indent="0" algn="ctr">
              <a:buNone/>
              <a:defRPr sz="2000"/>
            </a:lvl1pPr>
          </a:lstStyle>
          <a:p>
            <a:r>
              <a:rPr lang="en-US" altLang="ko-KR" dirty="0"/>
              <a:t>Insert Your Image</a:t>
            </a:r>
            <a:endParaRPr lang="ko-KR" altLang="en-US" dirty="0"/>
          </a:p>
        </p:txBody>
      </p:sp>
      <p:sp>
        <p:nvSpPr>
          <p:cNvPr id="4" name="Picture Placeholder 3"/>
          <p:cNvSpPr>
            <a:spLocks noGrp="1"/>
          </p:cNvSpPr>
          <p:nvPr>
            <p:ph type="pic" sz="quarter" idx="11" hasCustomPrompt="1"/>
          </p:nvPr>
        </p:nvSpPr>
        <p:spPr>
          <a:xfrm>
            <a:off x="377950" y="4054608"/>
            <a:ext cx="1343624" cy="533752"/>
          </a:xfrm>
          <a:custGeom>
            <a:avLst/>
            <a:gdLst>
              <a:gd name="connsiteX0" fmla="*/ 0 w 3528392"/>
              <a:gd name="connsiteY0" fmla="*/ 0 h 1944216"/>
              <a:gd name="connsiteX1" fmla="*/ 3528392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46096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91816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464384 w 3528392"/>
              <a:gd name="connsiteY1" fmla="*/ 18288 h 1944216"/>
              <a:gd name="connsiteX2" fmla="*/ 3528392 w 3528392"/>
              <a:gd name="connsiteY2" fmla="*/ 1944216 h 1944216"/>
              <a:gd name="connsiteX3" fmla="*/ 0 w 3528392"/>
              <a:gd name="connsiteY3" fmla="*/ 1944216 h 1944216"/>
              <a:gd name="connsiteX4" fmla="*/ 0 w 3528392"/>
              <a:gd name="connsiteY4" fmla="*/ 0 h 1944216"/>
              <a:gd name="connsiteX0" fmla="*/ 0 w 3528392"/>
              <a:gd name="connsiteY0" fmla="*/ 0 h 1944216"/>
              <a:gd name="connsiteX1" fmla="*/ 3500960 w 3528392"/>
              <a:gd name="connsiteY1" fmla="*/ 0 h 1944216"/>
              <a:gd name="connsiteX2" fmla="*/ 3528392 w 3528392"/>
              <a:gd name="connsiteY2" fmla="*/ 1944216 h 1944216"/>
              <a:gd name="connsiteX3" fmla="*/ 0 w 3528392"/>
              <a:gd name="connsiteY3" fmla="*/ 1944216 h 1944216"/>
              <a:gd name="connsiteX4" fmla="*/ 0 w 3528392"/>
              <a:gd name="connsiteY4" fmla="*/ 0 h 1944216"/>
              <a:gd name="connsiteX0" fmla="*/ 0 w 3546680"/>
              <a:gd name="connsiteY0" fmla="*/ 5080 h 1949296"/>
              <a:gd name="connsiteX1" fmla="*/ 3546680 w 3546680"/>
              <a:gd name="connsiteY1" fmla="*/ 0 h 1949296"/>
              <a:gd name="connsiteX2" fmla="*/ 3528392 w 3546680"/>
              <a:gd name="connsiteY2" fmla="*/ 1949296 h 1949296"/>
              <a:gd name="connsiteX3" fmla="*/ 0 w 3546680"/>
              <a:gd name="connsiteY3" fmla="*/ 1949296 h 1949296"/>
              <a:gd name="connsiteX4" fmla="*/ 0 w 3546680"/>
              <a:gd name="connsiteY4" fmla="*/ 5080 h 1949296"/>
              <a:gd name="connsiteX0" fmla="*/ 0 w 3528392"/>
              <a:gd name="connsiteY0" fmla="*/ 5080 h 1949296"/>
              <a:gd name="connsiteX1" fmla="*/ 3490800 w 3528392"/>
              <a:gd name="connsiteY1" fmla="*/ 0 h 1949296"/>
              <a:gd name="connsiteX2" fmla="*/ 3528392 w 3528392"/>
              <a:gd name="connsiteY2" fmla="*/ 1949296 h 1949296"/>
              <a:gd name="connsiteX3" fmla="*/ 0 w 3528392"/>
              <a:gd name="connsiteY3" fmla="*/ 1949296 h 1949296"/>
              <a:gd name="connsiteX4" fmla="*/ 0 w 3528392"/>
              <a:gd name="connsiteY4" fmla="*/ 5080 h 1949296"/>
              <a:gd name="connsiteX0" fmla="*/ 20320 w 3548712"/>
              <a:gd name="connsiteY0" fmla="*/ 5080 h 1954376"/>
              <a:gd name="connsiteX1" fmla="*/ 3511120 w 3548712"/>
              <a:gd name="connsiteY1" fmla="*/ 0 h 1954376"/>
              <a:gd name="connsiteX2" fmla="*/ 3548712 w 3548712"/>
              <a:gd name="connsiteY2" fmla="*/ 1949296 h 1954376"/>
              <a:gd name="connsiteX3" fmla="*/ 0 w 3548712"/>
              <a:gd name="connsiteY3" fmla="*/ 1954376 h 1954376"/>
              <a:gd name="connsiteX4" fmla="*/ 20320 w 3548712"/>
              <a:gd name="connsiteY4" fmla="*/ 5080 h 1954376"/>
              <a:gd name="connsiteX0" fmla="*/ 0 w 3841335"/>
              <a:gd name="connsiteY0" fmla="*/ 78615 h 1954376"/>
              <a:gd name="connsiteX1" fmla="*/ 3803743 w 3841335"/>
              <a:gd name="connsiteY1" fmla="*/ 0 h 1954376"/>
              <a:gd name="connsiteX2" fmla="*/ 3841335 w 3841335"/>
              <a:gd name="connsiteY2" fmla="*/ 1949296 h 1954376"/>
              <a:gd name="connsiteX3" fmla="*/ 292623 w 3841335"/>
              <a:gd name="connsiteY3" fmla="*/ 1954376 h 1954376"/>
              <a:gd name="connsiteX4" fmla="*/ 0 w 3841335"/>
              <a:gd name="connsiteY4" fmla="*/ 78615 h 1954376"/>
              <a:gd name="connsiteX0" fmla="*/ 533544 w 4374879"/>
              <a:gd name="connsiteY0" fmla="*/ 78615 h 1949295"/>
              <a:gd name="connsiteX1" fmla="*/ 4337287 w 4374879"/>
              <a:gd name="connsiteY1" fmla="*/ 0 h 1949295"/>
              <a:gd name="connsiteX2" fmla="*/ 4374879 w 4374879"/>
              <a:gd name="connsiteY2" fmla="*/ 1949296 h 1949295"/>
              <a:gd name="connsiteX3" fmla="*/ 0 w 4374879"/>
              <a:gd name="connsiteY3" fmla="*/ 1035198 h 1949295"/>
              <a:gd name="connsiteX4" fmla="*/ 533544 w 4374879"/>
              <a:gd name="connsiteY4" fmla="*/ 78615 h 1949295"/>
              <a:gd name="connsiteX0" fmla="*/ 533544 w 4374879"/>
              <a:gd name="connsiteY0" fmla="*/ 0 h 1870682"/>
              <a:gd name="connsiteX1" fmla="*/ 1883822 w 4374879"/>
              <a:gd name="connsiteY1" fmla="*/ 316632 h 1870682"/>
              <a:gd name="connsiteX2" fmla="*/ 4374879 w 4374879"/>
              <a:gd name="connsiteY2" fmla="*/ 1870681 h 1870682"/>
              <a:gd name="connsiteX3" fmla="*/ 0 w 4374879"/>
              <a:gd name="connsiteY3" fmla="*/ 956583 h 1870682"/>
              <a:gd name="connsiteX4" fmla="*/ 533544 w 4374879"/>
              <a:gd name="connsiteY4" fmla="*/ 0 h 1870682"/>
              <a:gd name="connsiteX0" fmla="*/ 533544 w 4374879"/>
              <a:gd name="connsiteY0" fmla="*/ 0 h 1870680"/>
              <a:gd name="connsiteX1" fmla="*/ 3273284 w 4374879"/>
              <a:gd name="connsiteY1" fmla="*/ 13303 h 1870680"/>
              <a:gd name="connsiteX2" fmla="*/ 4374879 w 4374879"/>
              <a:gd name="connsiteY2" fmla="*/ 1870681 h 1870680"/>
              <a:gd name="connsiteX3" fmla="*/ 0 w 4374879"/>
              <a:gd name="connsiteY3" fmla="*/ 956583 h 1870680"/>
              <a:gd name="connsiteX4" fmla="*/ 533544 w 4374879"/>
              <a:gd name="connsiteY4" fmla="*/ 0 h 1870680"/>
              <a:gd name="connsiteX0" fmla="*/ 533544 w 3273284"/>
              <a:gd name="connsiteY0" fmla="*/ 0 h 956582"/>
              <a:gd name="connsiteX1" fmla="*/ 3273284 w 3273284"/>
              <a:gd name="connsiteY1" fmla="*/ 13303 h 956582"/>
              <a:gd name="connsiteX2" fmla="*/ 2059109 w 3273284"/>
              <a:gd name="connsiteY2" fmla="*/ 887161 h 956582"/>
              <a:gd name="connsiteX3" fmla="*/ 0 w 3273284"/>
              <a:gd name="connsiteY3" fmla="*/ 956583 h 956582"/>
              <a:gd name="connsiteX4" fmla="*/ 533544 w 3273284"/>
              <a:gd name="connsiteY4" fmla="*/ 0 h 956582"/>
              <a:gd name="connsiteX0" fmla="*/ 533544 w 3273284"/>
              <a:gd name="connsiteY0" fmla="*/ 0 h 960695"/>
              <a:gd name="connsiteX1" fmla="*/ 3273284 w 3273284"/>
              <a:gd name="connsiteY1" fmla="*/ 13303 h 960695"/>
              <a:gd name="connsiteX2" fmla="*/ 3035488 w 3273284"/>
              <a:gd name="connsiteY2" fmla="*/ 960695 h 960695"/>
              <a:gd name="connsiteX3" fmla="*/ 0 w 3273284"/>
              <a:gd name="connsiteY3" fmla="*/ 956583 h 960695"/>
              <a:gd name="connsiteX4" fmla="*/ 533544 w 3273284"/>
              <a:gd name="connsiteY4" fmla="*/ 0 h 960695"/>
              <a:gd name="connsiteX0" fmla="*/ 533544 w 3285802"/>
              <a:gd name="connsiteY0" fmla="*/ 0 h 960695"/>
              <a:gd name="connsiteX1" fmla="*/ 3285802 w 3285802"/>
              <a:gd name="connsiteY1" fmla="*/ 50070 h 960695"/>
              <a:gd name="connsiteX2" fmla="*/ 3035488 w 3285802"/>
              <a:gd name="connsiteY2" fmla="*/ 960695 h 960695"/>
              <a:gd name="connsiteX3" fmla="*/ 0 w 3285802"/>
              <a:gd name="connsiteY3" fmla="*/ 956583 h 960695"/>
              <a:gd name="connsiteX4" fmla="*/ 533544 w 3285802"/>
              <a:gd name="connsiteY4" fmla="*/ 0 h 960695"/>
              <a:gd name="connsiteX0" fmla="*/ 533544 w 3298320"/>
              <a:gd name="connsiteY0" fmla="*/ 0 h 960695"/>
              <a:gd name="connsiteX1" fmla="*/ 3298320 w 3298320"/>
              <a:gd name="connsiteY1" fmla="*/ 13303 h 960695"/>
              <a:gd name="connsiteX2" fmla="*/ 3035488 w 3298320"/>
              <a:gd name="connsiteY2" fmla="*/ 960695 h 960695"/>
              <a:gd name="connsiteX3" fmla="*/ 0 w 3298320"/>
              <a:gd name="connsiteY3" fmla="*/ 956583 h 960695"/>
              <a:gd name="connsiteX4" fmla="*/ 533544 w 3298320"/>
              <a:gd name="connsiteY4" fmla="*/ 0 h 960695"/>
              <a:gd name="connsiteX0" fmla="*/ 433403 w 3198179"/>
              <a:gd name="connsiteY0" fmla="*/ 0 h 960695"/>
              <a:gd name="connsiteX1" fmla="*/ 3198179 w 3198179"/>
              <a:gd name="connsiteY1" fmla="*/ 13303 h 960695"/>
              <a:gd name="connsiteX2" fmla="*/ 2935347 w 3198179"/>
              <a:gd name="connsiteY2" fmla="*/ 960695 h 960695"/>
              <a:gd name="connsiteX3" fmla="*/ 0 w 3198179"/>
              <a:gd name="connsiteY3" fmla="*/ 947390 h 960695"/>
              <a:gd name="connsiteX4" fmla="*/ 433403 w 3198179"/>
              <a:gd name="connsiteY4" fmla="*/ 0 h 960695"/>
              <a:gd name="connsiteX0" fmla="*/ 508509 w 3273285"/>
              <a:gd name="connsiteY0" fmla="*/ 0 h 960695"/>
              <a:gd name="connsiteX1" fmla="*/ 3273285 w 3273285"/>
              <a:gd name="connsiteY1" fmla="*/ 13303 h 960695"/>
              <a:gd name="connsiteX2" fmla="*/ 3010453 w 3273285"/>
              <a:gd name="connsiteY2" fmla="*/ 960695 h 960695"/>
              <a:gd name="connsiteX3" fmla="*/ 0 w 3273285"/>
              <a:gd name="connsiteY3" fmla="*/ 947390 h 960695"/>
              <a:gd name="connsiteX4" fmla="*/ 508509 w 3273285"/>
              <a:gd name="connsiteY4" fmla="*/ 0 h 960695"/>
              <a:gd name="connsiteX0" fmla="*/ 546062 w 3310838"/>
              <a:gd name="connsiteY0" fmla="*/ 0 h 965774"/>
              <a:gd name="connsiteX1" fmla="*/ 3310838 w 3310838"/>
              <a:gd name="connsiteY1" fmla="*/ 13303 h 965774"/>
              <a:gd name="connsiteX2" fmla="*/ 3048006 w 3310838"/>
              <a:gd name="connsiteY2" fmla="*/ 960695 h 965774"/>
              <a:gd name="connsiteX3" fmla="*/ 0 w 3310838"/>
              <a:gd name="connsiteY3" fmla="*/ 965774 h 965774"/>
              <a:gd name="connsiteX4" fmla="*/ 546062 w 3310838"/>
              <a:gd name="connsiteY4" fmla="*/ 0 h 96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838" h="965774">
                <a:moveTo>
                  <a:pt x="546062" y="0"/>
                </a:moveTo>
                <a:lnTo>
                  <a:pt x="3310838" y="13303"/>
                </a:lnTo>
                <a:lnTo>
                  <a:pt x="3048006" y="960695"/>
                </a:lnTo>
                <a:lnTo>
                  <a:pt x="0" y="965774"/>
                </a:lnTo>
                <a:lnTo>
                  <a:pt x="546062" y="0"/>
                </a:lnTo>
                <a:close/>
              </a:path>
            </a:pathLst>
          </a:custGeom>
          <a:solidFill>
            <a:schemeClr val="bg2">
              <a:lumMod val="50000"/>
            </a:schemeClr>
          </a:solidFill>
        </p:spPr>
        <p:txBody>
          <a:bodyPr/>
          <a:lstStyle>
            <a:lvl1pPr marL="0" indent="0" algn="ctr">
              <a:buNone/>
              <a:defRPr sz="1000"/>
            </a:lvl1pPr>
          </a:lstStyle>
          <a:p>
            <a:r>
              <a:rPr lang="en-US" altLang="ko-KR" dirty="0"/>
              <a:t>Insert Your Image</a:t>
            </a:r>
            <a:endParaRPr lang="ko-KR" altLang="en-US" dirty="0"/>
          </a:p>
        </p:txBody>
      </p:sp>
    </p:spTree>
    <p:extLst>
      <p:ext uri="{BB962C8B-B14F-4D97-AF65-F5344CB8AC3E}">
        <p14:creationId xmlns:p14="http://schemas.microsoft.com/office/powerpoint/2010/main" val="1964978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47664" y="0"/>
            <a:ext cx="7596336" cy="884466"/>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1913557" y="987574"/>
            <a:ext cx="6978923" cy="460648"/>
          </a:xfrm>
          <a:prstGeom prst="rect">
            <a:avLst/>
          </a:prstGeom>
        </p:spPr>
        <p:txBody>
          <a:bodyPr anchor="ctr"/>
          <a:lstStyle>
            <a:lvl1pPr marL="0" indent="0">
              <a:buNone/>
              <a:defRPr sz="2000">
                <a:solidFill>
                  <a:schemeClr val="bg1"/>
                </a:solidFill>
              </a:defRPr>
            </a:lvl1pPr>
          </a:lstStyle>
          <a:p>
            <a:pPr lvl="0"/>
            <a:r>
              <a:rPr lang="en-US" altLang="ko-KR" dirty="0"/>
              <a:t>Click to edit Master text styles</a:t>
            </a:r>
          </a:p>
        </p:txBody>
      </p:sp>
      <p:sp>
        <p:nvSpPr>
          <p:cNvPr id="5" name="Content Placeholder 2"/>
          <p:cNvSpPr>
            <a:spLocks noGrp="1"/>
          </p:cNvSpPr>
          <p:nvPr>
            <p:ph idx="10"/>
          </p:nvPr>
        </p:nvSpPr>
        <p:spPr>
          <a:xfrm>
            <a:off x="1923901" y="1664245"/>
            <a:ext cx="6978923" cy="2995737"/>
          </a:xfrm>
          <a:prstGeom prst="rect">
            <a:avLst/>
          </a:prstGeom>
        </p:spPr>
        <p:txBody>
          <a:bodyPr lIns="396000" anchor="t"/>
          <a:lstStyle>
            <a:lvl1pPr marL="0" indent="0">
              <a:buNone/>
              <a:defRPr sz="1400">
                <a:solidFill>
                  <a:schemeClr val="bg1"/>
                </a:solidFill>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hf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181232" y="324246"/>
            <a:ext cx="3024336" cy="461665"/>
          </a:xfrm>
          <a:prstGeom prst="rect">
            <a:avLst/>
          </a:prstGeom>
          <a:noFill/>
        </p:spPr>
        <p:txBody>
          <a:bodyPr wrap="square" lIns="91440" tIns="45720" rIns="91440" bIns="45720">
            <a:spAutoFit/>
          </a:bodyPr>
          <a:lstStyle/>
          <a:p>
            <a:pPr algn="ctr"/>
            <a:r>
              <a:rPr lang="fr-FR" sz="1150" b="1" cap="none" spc="50" dirty="0">
                <a:ln w="0"/>
                <a:solidFill>
                  <a:schemeClr val="bg2"/>
                </a:solidFill>
                <a:effectLst>
                  <a:innerShdw blurRad="63500" dist="50800" dir="13500000">
                    <a:srgbClr val="000000">
                      <a:alpha val="50000"/>
                    </a:srgbClr>
                  </a:innerShdw>
                </a:effectLst>
              </a:rPr>
              <a:t> </a:t>
            </a:r>
            <a:r>
              <a:rPr lang="fr-MA" sz="1150" b="1" spc="50" dirty="0">
                <a:ln w="0"/>
                <a:solidFill>
                  <a:schemeClr val="bg2"/>
                </a:solidFill>
                <a:effectLst>
                  <a:innerShdw blurRad="63500" dist="50800" dir="13500000">
                    <a:srgbClr val="000000">
                      <a:alpha val="50000"/>
                    </a:srgbClr>
                  </a:innerShdw>
                </a:effectLst>
              </a:rPr>
              <a:t>E</a:t>
            </a:r>
            <a:r>
              <a:rPr lang="fr-MA" sz="1150" b="1" cap="none" spc="50" dirty="0">
                <a:ln w="0"/>
                <a:solidFill>
                  <a:schemeClr val="bg2"/>
                </a:solidFill>
                <a:effectLst>
                  <a:innerShdw blurRad="63500" dist="50800" dir="13500000">
                    <a:srgbClr val="000000">
                      <a:alpha val="50000"/>
                    </a:srgbClr>
                  </a:innerShdw>
                </a:effectLst>
              </a:rPr>
              <a:t>cole </a:t>
            </a:r>
            <a:r>
              <a:rPr lang="fr-MA" sz="1150" b="1" spc="50" dirty="0">
                <a:ln w="0"/>
                <a:solidFill>
                  <a:schemeClr val="bg2"/>
                </a:solidFill>
                <a:effectLst>
                  <a:innerShdw blurRad="63500" dist="50800" dir="13500000">
                    <a:srgbClr val="000000">
                      <a:alpha val="50000"/>
                    </a:srgbClr>
                  </a:innerShdw>
                </a:effectLst>
              </a:rPr>
              <a:t>S</a:t>
            </a:r>
            <a:r>
              <a:rPr lang="fr-MA" sz="1150" b="1" cap="none" spc="50" dirty="0">
                <a:ln w="0"/>
                <a:solidFill>
                  <a:schemeClr val="bg2"/>
                </a:solidFill>
                <a:effectLst>
                  <a:innerShdw blurRad="63500" dist="50800" dir="13500000">
                    <a:srgbClr val="000000">
                      <a:alpha val="50000"/>
                    </a:srgbClr>
                  </a:innerShdw>
                </a:effectLst>
              </a:rPr>
              <a:t>upérieure </a:t>
            </a:r>
            <a:r>
              <a:rPr lang="fr-MA" sz="1150" b="1" spc="50" dirty="0">
                <a:ln w="0"/>
                <a:solidFill>
                  <a:schemeClr val="bg2"/>
                </a:solidFill>
                <a:effectLst>
                  <a:innerShdw blurRad="63500" dist="50800" dir="13500000">
                    <a:srgbClr val="000000">
                      <a:alpha val="50000"/>
                    </a:srgbClr>
                  </a:innerShdw>
                </a:effectLst>
              </a:rPr>
              <a:t>D</a:t>
            </a:r>
            <a:r>
              <a:rPr lang="fr-MA" sz="1150" b="1" cap="none" spc="50" dirty="0">
                <a:ln w="0"/>
                <a:solidFill>
                  <a:schemeClr val="bg2"/>
                </a:solidFill>
                <a:effectLst>
                  <a:innerShdw blurRad="63500" dist="50800" dir="13500000">
                    <a:srgbClr val="000000">
                      <a:alpha val="50000"/>
                    </a:srgbClr>
                  </a:innerShdw>
                </a:effectLst>
              </a:rPr>
              <a:t>e </a:t>
            </a:r>
            <a:r>
              <a:rPr lang="fr-MA" sz="1150" b="1" spc="50" dirty="0">
                <a:ln w="0"/>
                <a:solidFill>
                  <a:schemeClr val="bg2"/>
                </a:solidFill>
                <a:effectLst>
                  <a:innerShdw blurRad="63500" dist="50800" dir="13500000">
                    <a:srgbClr val="000000">
                      <a:alpha val="50000"/>
                    </a:srgbClr>
                  </a:innerShdw>
                </a:effectLst>
              </a:rPr>
              <a:t>T</a:t>
            </a:r>
            <a:r>
              <a:rPr lang="fr-MA" sz="1150" b="1" cap="none" spc="50" dirty="0">
                <a:ln w="0"/>
                <a:solidFill>
                  <a:schemeClr val="bg2"/>
                </a:solidFill>
                <a:effectLst>
                  <a:innerShdw blurRad="63500" dist="50800" dir="13500000">
                    <a:srgbClr val="000000">
                      <a:alpha val="50000"/>
                    </a:srgbClr>
                  </a:innerShdw>
                </a:effectLst>
              </a:rPr>
              <a:t>echnologie    Essaouira</a:t>
            </a:r>
            <a:endParaRPr lang="fr-FR" sz="1150" b="1" cap="none" spc="50" dirty="0">
              <a:ln w="0"/>
              <a:solidFill>
                <a:schemeClr val="bg2"/>
              </a:solidFill>
              <a:effectLst>
                <a:innerShdw blurRad="63500" dist="50800" dir="13500000">
                  <a:srgbClr val="000000">
                    <a:alpha val="50000"/>
                  </a:srgbClr>
                </a:innerShdw>
              </a:effectLst>
            </a:endParaRPr>
          </a:p>
        </p:txBody>
      </p:sp>
      <p:sp>
        <p:nvSpPr>
          <p:cNvPr id="18" name="Rectangle 17"/>
          <p:cNvSpPr/>
          <p:nvPr/>
        </p:nvSpPr>
        <p:spPr>
          <a:xfrm>
            <a:off x="5469511" y="2067694"/>
            <a:ext cx="3616005" cy="954107"/>
          </a:xfrm>
          <a:prstGeom prst="rect">
            <a:avLst/>
          </a:prstGeom>
        </p:spPr>
        <p:txBody>
          <a:bodyPr wrap="square">
            <a:spAutoFit/>
          </a:bodyPr>
          <a:lstStyle/>
          <a:p>
            <a:pPr algn="ctr"/>
            <a:r>
              <a:rPr lang="fr-FR" sz="28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Réalisation d'une </a:t>
            </a:r>
          </a:p>
          <a:p>
            <a:pPr algn="ctr"/>
            <a:r>
              <a:rPr lang="fr-FR" sz="28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application web</a:t>
            </a:r>
          </a:p>
        </p:txBody>
      </p:sp>
      <p:sp>
        <p:nvSpPr>
          <p:cNvPr id="5" name="Rectangle 4"/>
          <p:cNvSpPr/>
          <p:nvPr/>
        </p:nvSpPr>
        <p:spPr>
          <a:xfrm>
            <a:off x="6181232" y="4803933"/>
            <a:ext cx="2254143" cy="261610"/>
          </a:xfrm>
          <a:prstGeom prst="rect">
            <a:avLst/>
          </a:prstGeom>
        </p:spPr>
        <p:txBody>
          <a:bodyPr wrap="none">
            <a:spAutoFit/>
          </a:bodyPr>
          <a:lstStyle/>
          <a:p>
            <a:r>
              <a:rPr lang="fr-FR" sz="1100" b="1" dirty="0">
                <a:solidFill>
                  <a:schemeClr val="bg1">
                    <a:lumMod val="75000"/>
                  </a:schemeClr>
                </a:solidFill>
              </a:rPr>
              <a:t>Année universitaire 2020/2021</a:t>
            </a:r>
            <a:endParaRPr lang="en-US" sz="1100" dirty="0">
              <a:solidFill>
                <a:schemeClr val="bg1">
                  <a:lumMod val="75000"/>
                </a:schemeClr>
              </a:solidFill>
            </a:endParaRPr>
          </a:p>
        </p:txBody>
      </p:sp>
      <p:pic>
        <p:nvPicPr>
          <p:cNvPr id="1028" name="Picture 4" descr="C:\Users\hajar bahra\Desktop\preinscription-est-essaouir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48" t="21462" r="16816" b="39269"/>
          <a:stretch/>
        </p:blipFill>
        <p:spPr bwMode="auto">
          <a:xfrm>
            <a:off x="5559701" y="244850"/>
            <a:ext cx="900318" cy="5053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0B529DE-2C48-43D6-9737-2009B1676DF1}"/>
              </a:ext>
            </a:extLst>
          </p:cNvPr>
          <p:cNvSpPr/>
          <p:nvPr/>
        </p:nvSpPr>
        <p:spPr>
          <a:xfrm>
            <a:off x="5469511" y="3543477"/>
            <a:ext cx="2545188" cy="430887"/>
          </a:xfrm>
          <a:prstGeom prst="rect">
            <a:avLst/>
          </a:prstGeom>
          <a:noFill/>
        </p:spPr>
        <p:txBody>
          <a:bodyPr wrap="square" lIns="91440" tIns="45720" rIns="91440" bIns="45720">
            <a:spAutoFit/>
          </a:bodyPr>
          <a:lstStyle/>
          <a:p>
            <a:r>
              <a:rPr lang="fr-MA" sz="1100" b="1" dirty="0">
                <a:solidFill>
                  <a:schemeClr val="bg1">
                    <a:lumMod val="85000"/>
                  </a:schemeClr>
                </a:solidFill>
              </a:rPr>
              <a:t>Présenté par :</a:t>
            </a:r>
          </a:p>
          <a:p>
            <a:pPr marL="171450" indent="-171450">
              <a:buFont typeface="Wingdings" pitchFamily="2" charset="2"/>
              <a:buChar char="q"/>
            </a:pPr>
            <a:r>
              <a:rPr lang="fr-MA" sz="1100" b="1" dirty="0">
                <a:solidFill>
                  <a:schemeClr val="bg1">
                    <a:lumMod val="85000"/>
                  </a:schemeClr>
                </a:solidFill>
              </a:rPr>
              <a:t>M.DAMOU Walid</a:t>
            </a:r>
          </a:p>
        </p:txBody>
      </p:sp>
      <p:sp>
        <p:nvSpPr>
          <p:cNvPr id="9" name="Rectangle 8">
            <a:extLst>
              <a:ext uri="{FF2B5EF4-FFF2-40B4-BE49-F238E27FC236}">
                <a16:creationId xmlns:a16="http://schemas.microsoft.com/office/drawing/2014/main" id="{71EC0FD3-E6A4-47C5-8427-5E320BC253D3}"/>
              </a:ext>
            </a:extLst>
          </p:cNvPr>
          <p:cNvSpPr/>
          <p:nvPr/>
        </p:nvSpPr>
        <p:spPr>
          <a:xfrm>
            <a:off x="7092280" y="4039164"/>
            <a:ext cx="1993236" cy="430887"/>
          </a:xfrm>
          <a:prstGeom prst="rect">
            <a:avLst/>
          </a:prstGeom>
        </p:spPr>
        <p:txBody>
          <a:bodyPr wrap="square">
            <a:spAutoFit/>
          </a:bodyPr>
          <a:lstStyle/>
          <a:p>
            <a:r>
              <a:rPr lang="fr-FR" sz="1100" b="1" dirty="0">
                <a:solidFill>
                  <a:schemeClr val="bg1">
                    <a:lumMod val="85000"/>
                  </a:schemeClr>
                </a:solidFill>
              </a:rPr>
              <a:t>Encadré par :</a:t>
            </a:r>
            <a:endParaRPr lang="en-US" sz="1100" b="1" dirty="0">
              <a:solidFill>
                <a:schemeClr val="bg1">
                  <a:lumMod val="85000"/>
                </a:schemeClr>
              </a:solidFill>
            </a:endParaRPr>
          </a:p>
          <a:p>
            <a:pPr marL="171450" indent="-171450">
              <a:buFont typeface="Wingdings" pitchFamily="2" charset="2"/>
              <a:buChar char="q"/>
            </a:pPr>
            <a:r>
              <a:rPr lang="fr-FR" sz="1100" b="1" dirty="0">
                <a:solidFill>
                  <a:schemeClr val="bg1">
                    <a:lumMod val="85000"/>
                  </a:schemeClr>
                </a:solidFill>
              </a:rPr>
              <a:t> Mr. DAMOU Mohamed</a:t>
            </a:r>
            <a:endParaRPr lang="en-US" sz="1100" b="1" dirty="0">
              <a:solidFill>
                <a:schemeClr val="bg1">
                  <a:lumMod val="85000"/>
                </a:schemeClr>
              </a:solidFill>
            </a:endParaRPr>
          </a:p>
        </p:txBody>
      </p:sp>
      <p:pic>
        <p:nvPicPr>
          <p:cNvPr id="11" name="Picture Placeholder 10">
            <a:extLst>
              <a:ext uri="{FF2B5EF4-FFF2-40B4-BE49-F238E27FC236}">
                <a16:creationId xmlns:a16="http://schemas.microsoft.com/office/drawing/2014/main" id="{0ED8A1C5-7350-49D1-A978-B6DDAB296C42}"/>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6980" r="6980"/>
          <a:stretch>
            <a:fillRect/>
          </a:stretch>
        </p:blipFill>
        <p:spPr/>
      </p:pic>
    </p:spTree>
    <p:extLst>
      <p:ext uri="{BB962C8B-B14F-4D97-AF65-F5344CB8AC3E}">
        <p14:creationId xmlns:p14="http://schemas.microsoft.com/office/powerpoint/2010/main" val="30344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anim calcmode="lin" valueType="num">
                                      <p:cBhvr>
                                        <p:cTn id="14" dur="500" fill="hold"/>
                                        <p:tgtEl>
                                          <p:spTgt spid="18"/>
                                        </p:tgtEl>
                                        <p:attrNameLst>
                                          <p:attrName>ppt_x</p:attrName>
                                        </p:attrNameLst>
                                      </p:cBhvr>
                                      <p:tavLst>
                                        <p:tav tm="0">
                                          <p:val>
                                            <p:strVal val="#ppt_x"/>
                                          </p:val>
                                        </p:tav>
                                        <p:tav tm="100000">
                                          <p:val>
                                            <p:strVal val="#ppt_x"/>
                                          </p:val>
                                        </p:tav>
                                      </p:tavLst>
                                    </p:anim>
                                    <p:anim calcmode="lin" valueType="num">
                                      <p:cBhvr>
                                        <p:cTn id="15" dur="5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5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anim calcmode="lin" valueType="num">
                                      <p:cBhvr>
                                        <p:cTn id="32" dur="500" fill="hold"/>
                                        <p:tgtEl>
                                          <p:spTgt spid="9"/>
                                        </p:tgtEl>
                                        <p:attrNameLst>
                                          <p:attrName>ppt_x</p:attrName>
                                        </p:attrNameLst>
                                      </p:cBhvr>
                                      <p:tavLst>
                                        <p:tav tm="0">
                                          <p:val>
                                            <p:strVal val="#ppt_x"/>
                                          </p:val>
                                        </p:tav>
                                        <p:tav tm="100000">
                                          <p:val>
                                            <p:strVal val="#ppt_x"/>
                                          </p:val>
                                        </p:tav>
                                      </p:tavLst>
                                    </p:anim>
                                    <p:anim calcmode="lin" valueType="num">
                                      <p:cBhvr>
                                        <p:cTn id="3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5"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27584" y="267494"/>
            <a:ext cx="3020379"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7" name="ZoneTexte 6"/>
          <p:cNvSpPr txBox="1"/>
          <p:nvPr/>
        </p:nvSpPr>
        <p:spPr>
          <a:xfrm>
            <a:off x="400931" y="987574"/>
            <a:ext cx="3470992" cy="954107"/>
          </a:xfrm>
          <a:prstGeom prst="rect">
            <a:avLst/>
          </a:prstGeom>
          <a:noFill/>
        </p:spPr>
        <p:txBody>
          <a:bodyPr wrap="square" rtlCol="0">
            <a:spAutoFit/>
          </a:bodyPr>
          <a:lstStyle/>
          <a:p>
            <a:r>
              <a:rPr lang="fr-FR" sz="2800" b="1" dirty="0">
                <a:solidFill>
                  <a:schemeClr val="bg1">
                    <a:lumMod val="50000"/>
                  </a:schemeClr>
                </a:solidFill>
                <a:latin typeface="Franklin Gothic Medium Cond" pitchFamily="34" charset="0"/>
              </a:rPr>
              <a:t>2. L’étude détaillée</a:t>
            </a:r>
            <a:r>
              <a:rPr lang="fr-FR" sz="2800" dirty="0"/>
              <a:t> </a:t>
            </a:r>
            <a:r>
              <a:rPr lang="fr-FR" sz="2800" b="1" dirty="0">
                <a:solidFill>
                  <a:schemeClr val="bg1">
                    <a:lumMod val="50000"/>
                  </a:schemeClr>
                </a:solidFill>
                <a:latin typeface="Franklin Gothic Medium Cond" pitchFamily="34" charset="0"/>
              </a:rPr>
              <a:t>:</a:t>
            </a:r>
            <a:endParaRPr lang="en-US" sz="2800" b="1" dirty="0">
              <a:solidFill>
                <a:schemeClr val="bg1">
                  <a:lumMod val="50000"/>
                </a:schemeClr>
              </a:solidFill>
              <a:latin typeface="Franklin Gothic Medium Cond" pitchFamily="34" charset="0"/>
            </a:endParaRPr>
          </a:p>
          <a:p>
            <a:endParaRPr lang="en-US" sz="2800" b="1" dirty="0">
              <a:solidFill>
                <a:schemeClr val="bg1">
                  <a:lumMod val="50000"/>
                </a:schemeClr>
              </a:solidFill>
              <a:latin typeface="Franklin Gothic Medium Cond" pitchFamily="34" charset="0"/>
            </a:endParaRPr>
          </a:p>
        </p:txBody>
      </p:sp>
      <p:sp>
        <p:nvSpPr>
          <p:cNvPr id="8" name="Rectangle 7"/>
          <p:cNvSpPr/>
          <p:nvPr/>
        </p:nvSpPr>
        <p:spPr>
          <a:xfrm>
            <a:off x="596667" y="1582802"/>
            <a:ext cx="3275256"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a)  Dictionnaire de donnée:</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8</a:t>
            </a:r>
            <a:endParaRPr lang="en-US" sz="1100" dirty="0">
              <a:effectLst/>
              <a:latin typeface="Calibri"/>
              <a:ea typeface="Calibri"/>
              <a:cs typeface="Times New Roman"/>
            </a:endParaRPr>
          </a:p>
        </p:txBody>
      </p:sp>
      <p:graphicFrame>
        <p:nvGraphicFramePr>
          <p:cNvPr id="2" name="Table 1">
            <a:extLst>
              <a:ext uri="{FF2B5EF4-FFF2-40B4-BE49-F238E27FC236}">
                <a16:creationId xmlns:a16="http://schemas.microsoft.com/office/drawing/2014/main" id="{B39C76A8-AEAE-498A-9299-AD49CBB5990C}"/>
              </a:ext>
            </a:extLst>
          </p:cNvPr>
          <p:cNvGraphicFramePr>
            <a:graphicFrameLocks noGrp="1"/>
          </p:cNvGraphicFramePr>
          <p:nvPr>
            <p:extLst>
              <p:ext uri="{D42A27DB-BD31-4B8C-83A1-F6EECF244321}">
                <p14:modId xmlns:p14="http://schemas.microsoft.com/office/powerpoint/2010/main" val="571302476"/>
              </p:ext>
            </p:extLst>
          </p:nvPr>
        </p:nvGraphicFramePr>
        <p:xfrm>
          <a:off x="3847964" y="987574"/>
          <a:ext cx="4634834" cy="3941302"/>
        </p:xfrm>
        <a:graphic>
          <a:graphicData uri="http://schemas.openxmlformats.org/drawingml/2006/table">
            <a:tbl>
              <a:tblPr firstRow="1" firstCol="1" bandRow="1">
                <a:tableStyleId>{D7AC3CCA-C797-4891-BE02-D94E43425B78}</a:tableStyleId>
              </a:tblPr>
              <a:tblGrid>
                <a:gridCol w="765234">
                  <a:extLst>
                    <a:ext uri="{9D8B030D-6E8A-4147-A177-3AD203B41FA5}">
                      <a16:colId xmlns:a16="http://schemas.microsoft.com/office/drawing/2014/main" val="3325024314"/>
                    </a:ext>
                  </a:extLst>
                </a:gridCol>
                <a:gridCol w="1168719">
                  <a:extLst>
                    <a:ext uri="{9D8B030D-6E8A-4147-A177-3AD203B41FA5}">
                      <a16:colId xmlns:a16="http://schemas.microsoft.com/office/drawing/2014/main" val="2048875460"/>
                    </a:ext>
                  </a:extLst>
                </a:gridCol>
                <a:gridCol w="595062">
                  <a:extLst>
                    <a:ext uri="{9D8B030D-6E8A-4147-A177-3AD203B41FA5}">
                      <a16:colId xmlns:a16="http://schemas.microsoft.com/office/drawing/2014/main" val="2323402731"/>
                    </a:ext>
                  </a:extLst>
                </a:gridCol>
                <a:gridCol w="595062">
                  <a:extLst>
                    <a:ext uri="{9D8B030D-6E8A-4147-A177-3AD203B41FA5}">
                      <a16:colId xmlns:a16="http://schemas.microsoft.com/office/drawing/2014/main" val="4014367380"/>
                    </a:ext>
                  </a:extLst>
                </a:gridCol>
                <a:gridCol w="743827">
                  <a:extLst>
                    <a:ext uri="{9D8B030D-6E8A-4147-A177-3AD203B41FA5}">
                      <a16:colId xmlns:a16="http://schemas.microsoft.com/office/drawing/2014/main" val="4131972715"/>
                    </a:ext>
                  </a:extLst>
                </a:gridCol>
                <a:gridCol w="766930">
                  <a:extLst>
                    <a:ext uri="{9D8B030D-6E8A-4147-A177-3AD203B41FA5}">
                      <a16:colId xmlns:a16="http://schemas.microsoft.com/office/drawing/2014/main" val="2931766218"/>
                    </a:ext>
                  </a:extLst>
                </a:gridCol>
              </a:tblGrid>
              <a:tr h="223010">
                <a:tc>
                  <a:txBody>
                    <a:bodyPr/>
                    <a:lstStyle/>
                    <a:p>
                      <a:pPr marL="0" marR="0" algn="ctr">
                        <a:lnSpc>
                          <a:spcPct val="107000"/>
                        </a:lnSpc>
                        <a:spcBef>
                          <a:spcPts val="0"/>
                        </a:spcBef>
                        <a:spcAft>
                          <a:spcPts val="0"/>
                        </a:spcAft>
                      </a:pPr>
                      <a:r>
                        <a:rPr lang="fr-FR" sz="600" dirty="0">
                          <a:effectLst/>
                        </a:rPr>
                        <a:t> </a:t>
                      </a:r>
                      <a:r>
                        <a:rPr lang="fr-FR" sz="800" b="1" i="1" kern="1200" dirty="0">
                          <a:solidFill>
                            <a:schemeClr val="dk1"/>
                          </a:solidFill>
                          <a:effectLst/>
                          <a:latin typeface="Times New Roman" pitchFamily="18" charset="0"/>
                          <a:ea typeface="+mn-ea"/>
                          <a:cs typeface="Times New Roman" pitchFamily="18" charset="0"/>
                        </a:rPr>
                        <a:t>Nom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Signification</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Type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Longueur</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Nature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Forme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1733979358"/>
                  </a:ext>
                </a:extLst>
              </a:tr>
              <a:tr h="327203">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ID_U</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 d’utilisateur</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AN</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15</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437758333"/>
                  </a:ext>
                </a:extLst>
              </a:tr>
              <a:tr h="343883">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 _U</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Nom d’utilisateur</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20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71830078"/>
                  </a:ext>
                </a:extLst>
              </a:tr>
              <a:tr h="270562">
                <a:tc>
                  <a:txBody>
                    <a:bodyPr/>
                    <a:lstStyle/>
                    <a:p>
                      <a:pPr marL="0" marR="0" algn="ctr" defTabSz="914400" rtl="0" eaLnBrk="1" latinLnBrk="1" hangingPunct="1">
                        <a:lnSpc>
                          <a:spcPct val="115000"/>
                        </a:lnSpc>
                        <a:spcBef>
                          <a:spcPts val="0"/>
                        </a:spcBef>
                        <a:spcAft>
                          <a:spcPts val="0"/>
                        </a:spcAft>
                      </a:pPr>
                      <a:endParaRPr lang="fr-FR"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NR_U</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endParaRPr lang="fr-FR"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Numéro d’utilisateur</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N</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20</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130776953"/>
                  </a:ext>
                </a:extLst>
              </a:tr>
              <a:tr h="382063">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EM_U</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E-mail d’utilisateur</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30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988698609"/>
                  </a:ext>
                </a:extLst>
              </a:tr>
              <a:tr h="391014">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ID_M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 Message</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15</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084262510"/>
                  </a:ext>
                </a:extLst>
              </a:tr>
              <a:tr h="401996">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M_M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Message</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200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254663559"/>
                  </a:ext>
                </a:extLst>
              </a:tr>
              <a:tr h="289438">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S_M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Sujet Message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70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3272364576"/>
                  </a:ext>
                </a:extLst>
              </a:tr>
              <a:tr h="401996">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DATE_M</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Date de message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D</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25</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AAAA-MM-JJ</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1095053162"/>
                  </a:ext>
                </a:extLst>
              </a:tr>
              <a:tr h="289438">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ID_A</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ID Admin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15</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334056774"/>
                  </a:ext>
                </a:extLst>
              </a:tr>
              <a:tr h="289438">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L_A</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Login Admin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20</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682791006"/>
                  </a:ext>
                </a:extLst>
              </a:tr>
              <a:tr h="298112">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P_A</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Password Admin</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A</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20</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 </a:t>
                      </a:r>
                      <a:endParaRPr lang="en-US" sz="800" b="1" i="1" kern="120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a:solidFill>
                            <a:schemeClr val="dk1"/>
                          </a:solidFill>
                          <a:effectLst/>
                          <a:latin typeface="Times New Roman" pitchFamily="18" charset="0"/>
                          <a:ea typeface="+mn-ea"/>
                          <a:cs typeface="Times New Roman" pitchFamily="18" charset="0"/>
                        </a:rPr>
                        <a:t>E</a:t>
                      </a:r>
                      <a:endParaRPr lang="en-US" sz="800" b="1" i="1" kern="1200">
                        <a:solidFill>
                          <a:schemeClr val="dk1"/>
                        </a:solidFill>
                        <a:effectLst/>
                        <a:latin typeface="Times New Roman" pitchFamily="18" charset="0"/>
                        <a:ea typeface="+mn-ea"/>
                        <a:cs typeface="Times New Roman" pitchFamily="18" charset="0"/>
                      </a:endParaRPr>
                    </a:p>
                  </a:txBody>
                  <a:tcPr marL="34610" marR="34610" marT="0" marB="0"/>
                </a:tc>
                <a:tc>
                  <a:txBody>
                    <a:bodyPr/>
                    <a:lstStyle/>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 </a:t>
                      </a:r>
                      <a:endParaRPr lang="en-US" sz="800" b="1" i="1" kern="1200" dirty="0">
                        <a:solidFill>
                          <a:schemeClr val="dk1"/>
                        </a:solidFill>
                        <a:effectLst/>
                        <a:latin typeface="Times New Roman" pitchFamily="18" charset="0"/>
                        <a:ea typeface="+mn-ea"/>
                        <a:cs typeface="Times New Roman" pitchFamily="18" charset="0"/>
                      </a:endParaRPr>
                    </a:p>
                    <a:p>
                      <a:pPr marL="0" marR="0" algn="ctr" defTabSz="914400" rtl="0" eaLnBrk="1" latinLnBrk="1" hangingPunct="1">
                        <a:lnSpc>
                          <a:spcPct val="115000"/>
                        </a:lnSpc>
                        <a:spcBef>
                          <a:spcPts val="0"/>
                        </a:spcBef>
                        <a:spcAft>
                          <a:spcPts val="0"/>
                        </a:spcAft>
                      </a:pPr>
                      <a:r>
                        <a:rPr lang="fr-FR" sz="800" b="1" i="1" kern="1200" dirty="0">
                          <a:solidFill>
                            <a:schemeClr val="dk1"/>
                          </a:solidFill>
                          <a:effectLst/>
                          <a:latin typeface="Times New Roman" pitchFamily="18" charset="0"/>
                          <a:ea typeface="+mn-ea"/>
                          <a:cs typeface="Times New Roman" pitchFamily="18" charset="0"/>
                        </a:rPr>
                        <a:t>---------</a:t>
                      </a:r>
                      <a:endParaRPr lang="en-US" sz="800" b="1" i="1" kern="1200" dirty="0">
                        <a:solidFill>
                          <a:schemeClr val="dk1"/>
                        </a:solidFill>
                        <a:effectLst/>
                        <a:latin typeface="Times New Roman" pitchFamily="18" charset="0"/>
                        <a:ea typeface="+mn-ea"/>
                        <a:cs typeface="Times New Roman" pitchFamily="18" charset="0"/>
                      </a:endParaRPr>
                    </a:p>
                  </a:txBody>
                  <a:tcPr marL="34610" marR="34610" marT="0" marB="0"/>
                </a:tc>
                <a:extLst>
                  <a:ext uri="{0D108BD9-81ED-4DB2-BD59-A6C34878D82A}">
                    <a16:rowId xmlns:a16="http://schemas.microsoft.com/office/drawing/2014/main" val="515927842"/>
                  </a:ext>
                </a:extLst>
              </a:tr>
            </a:tbl>
          </a:graphicData>
        </a:graphic>
      </p:graphicFrame>
    </p:spTree>
    <p:extLst>
      <p:ext uri="{BB962C8B-B14F-4D97-AF65-F5344CB8AC3E}">
        <p14:creationId xmlns:p14="http://schemas.microsoft.com/office/powerpoint/2010/main" val="111156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7584" y="267494"/>
            <a:ext cx="3020379"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6" name="Rectangle 5"/>
          <p:cNvSpPr/>
          <p:nvPr/>
        </p:nvSpPr>
        <p:spPr>
          <a:xfrm>
            <a:off x="251519" y="996938"/>
            <a:ext cx="4990469"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b)  Graphe de dépendance fonctionnelle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9</a:t>
            </a:r>
            <a:endParaRPr lang="en-US" sz="1100" dirty="0">
              <a:effectLst/>
              <a:latin typeface="Calibri"/>
              <a:ea typeface="Calibri"/>
              <a:cs typeface="Times New Roman"/>
            </a:endParaRPr>
          </a:p>
        </p:txBody>
      </p:sp>
      <p:sp>
        <p:nvSpPr>
          <p:cNvPr id="2" name="Rectangle 1">
            <a:extLst>
              <a:ext uri="{FF2B5EF4-FFF2-40B4-BE49-F238E27FC236}">
                <a16:creationId xmlns:a16="http://schemas.microsoft.com/office/drawing/2014/main" id="{2DFEA1DA-28DE-4CF9-BB01-FCCFD49DCA39}"/>
              </a:ext>
            </a:extLst>
          </p:cNvPr>
          <p:cNvSpPr/>
          <p:nvPr/>
        </p:nvSpPr>
        <p:spPr>
          <a:xfrm>
            <a:off x="1187624" y="1563638"/>
            <a:ext cx="7200800" cy="324036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E973D2CE-9C17-4251-90B9-F60D65374DF3}"/>
              </a:ext>
            </a:extLst>
          </p:cNvPr>
          <p:cNvSpPr/>
          <p:nvPr/>
        </p:nvSpPr>
        <p:spPr>
          <a:xfrm>
            <a:off x="1259632" y="1474807"/>
            <a:ext cx="111252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ln>
                  <a:noFill/>
                </a:ln>
                <a:solidFill>
                  <a:srgbClr val="000000"/>
                </a:solidFill>
                <a:effectLst>
                  <a:outerShdw blurRad="38100" dist="19050" dir="2700000" algn="tl">
                    <a:schemeClr val="dk1">
                      <a:alpha val="40000"/>
                    </a:schemeClr>
                  </a:outerShdw>
                </a:effectLst>
                <a:ea typeface="Calibri" panose="020F0502020204030204" pitchFamily="34" charset="0"/>
                <a:cs typeface="Arial" panose="020B0604020202020204" pitchFamily="34" charset="0"/>
              </a:rPr>
              <a:t>ID_U</a:t>
            </a:r>
            <a:endParaRPr lang="en-US" sz="1100">
              <a:effectLst/>
              <a:ea typeface="Calibri" panose="020F0502020204030204" pitchFamily="34" charset="0"/>
              <a:cs typeface="Arial" panose="020B0604020202020204" pitchFamily="34" charset="0"/>
            </a:endParaRPr>
          </a:p>
        </p:txBody>
      </p:sp>
      <p:sp>
        <p:nvSpPr>
          <p:cNvPr id="17" name="Oval 16">
            <a:extLst>
              <a:ext uri="{FF2B5EF4-FFF2-40B4-BE49-F238E27FC236}">
                <a16:creationId xmlns:a16="http://schemas.microsoft.com/office/drawing/2014/main" id="{C7D88C9B-F50D-4CA5-A8CE-479F1A7213C5}"/>
              </a:ext>
            </a:extLst>
          </p:cNvPr>
          <p:cNvSpPr/>
          <p:nvPr/>
        </p:nvSpPr>
        <p:spPr>
          <a:xfrm>
            <a:off x="523667" y="2483822"/>
            <a:ext cx="64770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ln>
                  <a:noFill/>
                </a:ln>
                <a:solidFill>
                  <a:srgbClr val="000000"/>
                </a:solidFill>
                <a:effectLst>
                  <a:outerShdw blurRad="38100" dist="19050" dir="2700000" algn="tl">
                    <a:schemeClr val="dk1">
                      <a:alpha val="40000"/>
                    </a:schemeClr>
                  </a:outerShdw>
                </a:effectLst>
                <a:ea typeface="Calibri" panose="020F0502020204030204" pitchFamily="34" charset="0"/>
                <a:cs typeface="Arial" panose="020B0604020202020204" pitchFamily="34" charset="0"/>
              </a:rPr>
              <a:t>N_U</a:t>
            </a:r>
            <a:endParaRPr lang="en-US" sz="1100" dirty="0">
              <a:effectLst/>
              <a:ea typeface="Calibri" panose="020F0502020204030204" pitchFamily="34" charset="0"/>
              <a:cs typeface="Arial" panose="020B0604020202020204" pitchFamily="34" charset="0"/>
            </a:endParaRPr>
          </a:p>
        </p:txBody>
      </p:sp>
      <p:sp>
        <p:nvSpPr>
          <p:cNvPr id="18" name="Oval 17">
            <a:extLst>
              <a:ext uri="{FF2B5EF4-FFF2-40B4-BE49-F238E27FC236}">
                <a16:creationId xmlns:a16="http://schemas.microsoft.com/office/drawing/2014/main" id="{302A8FE0-0CD6-4F6D-9DD1-BF6D88240276}"/>
              </a:ext>
            </a:extLst>
          </p:cNvPr>
          <p:cNvSpPr/>
          <p:nvPr/>
        </p:nvSpPr>
        <p:spPr>
          <a:xfrm>
            <a:off x="1365994" y="2570915"/>
            <a:ext cx="79248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effectLst/>
                <a:ea typeface="Calibri" panose="020F0502020204030204" pitchFamily="34" charset="0"/>
                <a:cs typeface="Arial" panose="020B0604020202020204" pitchFamily="34" charset="0"/>
              </a:rPr>
              <a:t>NR_U</a:t>
            </a:r>
            <a:endParaRPr lang="en-US" sz="1100">
              <a:effectLst/>
              <a:ea typeface="Calibri" panose="020F0502020204030204" pitchFamily="34" charset="0"/>
              <a:cs typeface="Arial" panose="020B0604020202020204" pitchFamily="34" charset="0"/>
            </a:endParaRPr>
          </a:p>
        </p:txBody>
      </p:sp>
      <p:sp>
        <p:nvSpPr>
          <p:cNvPr id="19" name="Oval 18">
            <a:extLst>
              <a:ext uri="{FF2B5EF4-FFF2-40B4-BE49-F238E27FC236}">
                <a16:creationId xmlns:a16="http://schemas.microsoft.com/office/drawing/2014/main" id="{013FEF86-66FA-4CE7-935E-1B71E0CFFE0E}"/>
              </a:ext>
            </a:extLst>
          </p:cNvPr>
          <p:cNvSpPr/>
          <p:nvPr/>
        </p:nvSpPr>
        <p:spPr>
          <a:xfrm>
            <a:off x="2393107" y="2483822"/>
            <a:ext cx="79248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effectLst/>
                <a:ea typeface="Calibri" panose="020F0502020204030204" pitchFamily="34" charset="0"/>
                <a:cs typeface="Arial" panose="020B0604020202020204" pitchFamily="34" charset="0"/>
              </a:rPr>
              <a:t>EM_U</a:t>
            </a:r>
            <a:endParaRPr lang="en-US" sz="1100" dirty="0">
              <a:effectLst/>
              <a:ea typeface="Calibri" panose="020F0502020204030204" pitchFamily="34" charset="0"/>
              <a:cs typeface="Arial" panose="020B0604020202020204" pitchFamily="34" charset="0"/>
            </a:endParaRPr>
          </a:p>
        </p:txBody>
      </p:sp>
      <p:cxnSp>
        <p:nvCxnSpPr>
          <p:cNvPr id="20" name="Connecteur droit avec flèche 31">
            <a:extLst>
              <a:ext uri="{FF2B5EF4-FFF2-40B4-BE49-F238E27FC236}">
                <a16:creationId xmlns:a16="http://schemas.microsoft.com/office/drawing/2014/main" id="{443E237C-DCD2-4BC2-9D37-2ADA489F43C8}"/>
              </a:ext>
            </a:extLst>
          </p:cNvPr>
          <p:cNvCxnSpPr>
            <a:cxnSpLocks/>
            <a:endCxn id="16" idx="3"/>
          </p:cNvCxnSpPr>
          <p:nvPr/>
        </p:nvCxnSpPr>
        <p:spPr>
          <a:xfrm flipV="1">
            <a:off x="871012" y="1943101"/>
            <a:ext cx="551545" cy="541356"/>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31">
            <a:extLst>
              <a:ext uri="{FF2B5EF4-FFF2-40B4-BE49-F238E27FC236}">
                <a16:creationId xmlns:a16="http://schemas.microsoft.com/office/drawing/2014/main" id="{2AD86E26-9A25-423C-8A26-5D738C8B07A2}"/>
              </a:ext>
            </a:extLst>
          </p:cNvPr>
          <p:cNvCxnSpPr>
            <a:cxnSpLocks/>
            <a:stCxn id="18" idx="0"/>
            <a:endCxn id="16" idx="4"/>
          </p:cNvCxnSpPr>
          <p:nvPr/>
        </p:nvCxnSpPr>
        <p:spPr>
          <a:xfrm flipV="1">
            <a:off x="1762234" y="2023447"/>
            <a:ext cx="53658" cy="54746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31">
            <a:extLst>
              <a:ext uri="{FF2B5EF4-FFF2-40B4-BE49-F238E27FC236}">
                <a16:creationId xmlns:a16="http://schemas.microsoft.com/office/drawing/2014/main" id="{9169DF73-08C6-4F98-99F7-206C3920FC86}"/>
              </a:ext>
            </a:extLst>
          </p:cNvPr>
          <p:cNvCxnSpPr>
            <a:cxnSpLocks/>
          </p:cNvCxnSpPr>
          <p:nvPr/>
        </p:nvCxnSpPr>
        <p:spPr>
          <a:xfrm flipH="1" flipV="1">
            <a:off x="2166794" y="1961035"/>
            <a:ext cx="521970" cy="55196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584540A-0983-4CA7-A2C5-880AB13DD278}"/>
              </a:ext>
            </a:extLst>
          </p:cNvPr>
          <p:cNvSpPr/>
          <p:nvPr/>
        </p:nvSpPr>
        <p:spPr>
          <a:xfrm>
            <a:off x="5599005" y="1485879"/>
            <a:ext cx="111252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effectLst/>
                <a:ea typeface="Calibri" panose="020F0502020204030204" pitchFamily="34" charset="0"/>
                <a:cs typeface="Arial" panose="020B0604020202020204" pitchFamily="34" charset="0"/>
              </a:rPr>
              <a:t>ID_M</a:t>
            </a:r>
            <a:endParaRPr lang="en-US" sz="1100" dirty="0">
              <a:effectLst/>
              <a:ea typeface="Calibri" panose="020F0502020204030204" pitchFamily="34" charset="0"/>
              <a:cs typeface="Arial" panose="020B0604020202020204" pitchFamily="34" charset="0"/>
            </a:endParaRPr>
          </a:p>
        </p:txBody>
      </p:sp>
      <p:sp>
        <p:nvSpPr>
          <p:cNvPr id="15" name="Oval 14">
            <a:extLst>
              <a:ext uri="{FF2B5EF4-FFF2-40B4-BE49-F238E27FC236}">
                <a16:creationId xmlns:a16="http://schemas.microsoft.com/office/drawing/2014/main" id="{1B853CC2-16CA-45D4-88D0-F0DB1C2386C1}"/>
              </a:ext>
            </a:extLst>
          </p:cNvPr>
          <p:cNvSpPr/>
          <p:nvPr/>
        </p:nvSpPr>
        <p:spPr>
          <a:xfrm>
            <a:off x="4897878" y="2507467"/>
            <a:ext cx="77851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effectLst/>
                <a:ea typeface="Calibri" panose="020F0502020204030204" pitchFamily="34" charset="0"/>
                <a:cs typeface="Arial" panose="020B0604020202020204" pitchFamily="34" charset="0"/>
              </a:rPr>
              <a:t>M</a:t>
            </a:r>
            <a:r>
              <a:rPr lang="fr-FR" sz="900">
                <a:effectLst/>
                <a:ea typeface="Calibri" panose="020F0502020204030204" pitchFamily="34" charset="0"/>
                <a:cs typeface="Arial" panose="020B0604020202020204" pitchFamily="34" charset="0"/>
              </a:rPr>
              <a:t>_</a:t>
            </a:r>
            <a:r>
              <a:rPr lang="fr-FR" sz="1100">
                <a:effectLst/>
                <a:ea typeface="Calibri" panose="020F0502020204030204" pitchFamily="34" charset="0"/>
                <a:cs typeface="Arial" panose="020B0604020202020204" pitchFamily="34" charset="0"/>
              </a:rPr>
              <a:t>M</a:t>
            </a:r>
            <a:endParaRPr lang="en-US" sz="1100">
              <a:effectLst/>
              <a:ea typeface="Calibri" panose="020F0502020204030204" pitchFamily="34" charset="0"/>
              <a:cs typeface="Arial" panose="020B0604020202020204" pitchFamily="34" charset="0"/>
            </a:endParaRPr>
          </a:p>
        </p:txBody>
      </p:sp>
      <p:sp>
        <p:nvSpPr>
          <p:cNvPr id="23" name="Oval 22">
            <a:extLst>
              <a:ext uri="{FF2B5EF4-FFF2-40B4-BE49-F238E27FC236}">
                <a16:creationId xmlns:a16="http://schemas.microsoft.com/office/drawing/2014/main" id="{A44FD89F-9557-4037-A069-25F6C6D67890}"/>
              </a:ext>
            </a:extLst>
          </p:cNvPr>
          <p:cNvSpPr/>
          <p:nvPr/>
        </p:nvSpPr>
        <p:spPr>
          <a:xfrm>
            <a:off x="6802265" y="2507467"/>
            <a:ext cx="752081" cy="559483"/>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effectLst/>
                <a:ea typeface="Calibri" panose="020F0502020204030204" pitchFamily="34" charset="0"/>
                <a:cs typeface="Arial" panose="020B0604020202020204" pitchFamily="34" charset="0"/>
              </a:rPr>
              <a:t>DATE</a:t>
            </a:r>
            <a:endParaRPr lang="en-US" sz="1100" dirty="0">
              <a:effectLst/>
              <a:ea typeface="Calibri" panose="020F0502020204030204" pitchFamily="34" charset="0"/>
              <a:cs typeface="Arial" panose="020B0604020202020204" pitchFamily="34" charset="0"/>
            </a:endParaRPr>
          </a:p>
        </p:txBody>
      </p:sp>
      <p:sp>
        <p:nvSpPr>
          <p:cNvPr id="24" name="Oval 23">
            <a:extLst>
              <a:ext uri="{FF2B5EF4-FFF2-40B4-BE49-F238E27FC236}">
                <a16:creationId xmlns:a16="http://schemas.microsoft.com/office/drawing/2014/main" id="{75BB305F-4663-4D06-AD83-A296731C6A43}"/>
              </a:ext>
            </a:extLst>
          </p:cNvPr>
          <p:cNvSpPr/>
          <p:nvPr/>
        </p:nvSpPr>
        <p:spPr>
          <a:xfrm>
            <a:off x="5831415" y="2599941"/>
            <a:ext cx="64770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effectLst/>
                <a:ea typeface="Calibri" panose="020F0502020204030204" pitchFamily="34" charset="0"/>
                <a:cs typeface="Arial" panose="020B0604020202020204" pitchFamily="34" charset="0"/>
              </a:rPr>
              <a:t>S_M</a:t>
            </a:r>
            <a:endParaRPr lang="en-US" sz="1100">
              <a:effectLst/>
              <a:ea typeface="Calibri" panose="020F0502020204030204" pitchFamily="34" charset="0"/>
              <a:cs typeface="Arial" panose="020B0604020202020204" pitchFamily="34" charset="0"/>
            </a:endParaRPr>
          </a:p>
        </p:txBody>
      </p:sp>
      <p:cxnSp>
        <p:nvCxnSpPr>
          <p:cNvPr id="25" name="Connecteur droit avec flèche 31">
            <a:extLst>
              <a:ext uri="{FF2B5EF4-FFF2-40B4-BE49-F238E27FC236}">
                <a16:creationId xmlns:a16="http://schemas.microsoft.com/office/drawing/2014/main" id="{8F11183F-1CED-4D1D-B1EB-D94440B884F9}"/>
              </a:ext>
            </a:extLst>
          </p:cNvPr>
          <p:cNvCxnSpPr/>
          <p:nvPr/>
        </p:nvCxnSpPr>
        <p:spPr>
          <a:xfrm flipV="1">
            <a:off x="5331445" y="1961035"/>
            <a:ext cx="419100" cy="54864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Connecteur droit avec flèche 31">
            <a:extLst>
              <a:ext uri="{FF2B5EF4-FFF2-40B4-BE49-F238E27FC236}">
                <a16:creationId xmlns:a16="http://schemas.microsoft.com/office/drawing/2014/main" id="{2EE176A6-E329-4011-AFE1-387D9E218AB2}"/>
              </a:ext>
            </a:extLst>
          </p:cNvPr>
          <p:cNvCxnSpPr>
            <a:cxnSpLocks/>
            <a:endCxn id="14" idx="4"/>
          </p:cNvCxnSpPr>
          <p:nvPr/>
        </p:nvCxnSpPr>
        <p:spPr>
          <a:xfrm flipV="1">
            <a:off x="6155265" y="2034519"/>
            <a:ext cx="0" cy="565422"/>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necteur droit avec flèche 31">
            <a:extLst>
              <a:ext uri="{FF2B5EF4-FFF2-40B4-BE49-F238E27FC236}">
                <a16:creationId xmlns:a16="http://schemas.microsoft.com/office/drawing/2014/main" id="{DFE012EA-A1B6-4A4F-B467-3B2263E4E459}"/>
              </a:ext>
            </a:extLst>
          </p:cNvPr>
          <p:cNvCxnSpPr/>
          <p:nvPr/>
        </p:nvCxnSpPr>
        <p:spPr>
          <a:xfrm flipH="1" flipV="1">
            <a:off x="6522847" y="1962699"/>
            <a:ext cx="533400" cy="54864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F037230-DD68-439A-BCAA-E57D4F877FF2}"/>
              </a:ext>
            </a:extLst>
          </p:cNvPr>
          <p:cNvSpPr/>
          <p:nvPr/>
        </p:nvSpPr>
        <p:spPr>
          <a:xfrm>
            <a:off x="3522682" y="2945843"/>
            <a:ext cx="111252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ln>
                  <a:noFill/>
                </a:ln>
                <a:solidFill>
                  <a:srgbClr val="000000"/>
                </a:solidFill>
                <a:effectLst>
                  <a:outerShdw blurRad="38100" dist="19050" dir="2700000" algn="tl">
                    <a:schemeClr val="dk1">
                      <a:alpha val="40000"/>
                    </a:schemeClr>
                  </a:outerShdw>
                </a:effectLst>
                <a:ea typeface="Calibri" panose="020F0502020204030204" pitchFamily="34" charset="0"/>
                <a:cs typeface="Arial" panose="020B0604020202020204" pitchFamily="34" charset="0"/>
              </a:rPr>
              <a:t>ID_A</a:t>
            </a:r>
            <a:endParaRPr lang="en-US" sz="1100" dirty="0">
              <a:effectLst/>
              <a:ea typeface="Calibri" panose="020F0502020204030204" pitchFamily="34" charset="0"/>
              <a:cs typeface="Arial" panose="020B0604020202020204" pitchFamily="34" charset="0"/>
            </a:endParaRPr>
          </a:p>
        </p:txBody>
      </p:sp>
      <p:sp>
        <p:nvSpPr>
          <p:cNvPr id="29" name="Oval 28">
            <a:extLst>
              <a:ext uri="{FF2B5EF4-FFF2-40B4-BE49-F238E27FC236}">
                <a16:creationId xmlns:a16="http://schemas.microsoft.com/office/drawing/2014/main" id="{D12CBCEB-5B2D-4CA7-AC54-3AB837A5193A}"/>
              </a:ext>
            </a:extLst>
          </p:cNvPr>
          <p:cNvSpPr/>
          <p:nvPr/>
        </p:nvSpPr>
        <p:spPr>
          <a:xfrm>
            <a:off x="3008816" y="4010493"/>
            <a:ext cx="79248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a:effectLst/>
                <a:ea typeface="Calibri" panose="020F0502020204030204" pitchFamily="34" charset="0"/>
                <a:cs typeface="Arial" panose="020B0604020202020204" pitchFamily="34" charset="0"/>
              </a:rPr>
              <a:t>L_A</a:t>
            </a:r>
            <a:endParaRPr lang="en-US" sz="1100">
              <a:effectLst/>
              <a:ea typeface="Calibri" panose="020F0502020204030204" pitchFamily="34" charset="0"/>
              <a:cs typeface="Arial" panose="020B0604020202020204" pitchFamily="34" charset="0"/>
            </a:endParaRPr>
          </a:p>
        </p:txBody>
      </p:sp>
      <p:sp>
        <p:nvSpPr>
          <p:cNvPr id="30" name="Oval 29">
            <a:extLst>
              <a:ext uri="{FF2B5EF4-FFF2-40B4-BE49-F238E27FC236}">
                <a16:creationId xmlns:a16="http://schemas.microsoft.com/office/drawing/2014/main" id="{5C59DD16-0719-4FC1-BEEB-EE77BAB632BE}"/>
              </a:ext>
            </a:extLst>
          </p:cNvPr>
          <p:cNvSpPr/>
          <p:nvPr/>
        </p:nvSpPr>
        <p:spPr>
          <a:xfrm>
            <a:off x="4501638" y="4010493"/>
            <a:ext cx="792480" cy="548640"/>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r-FR" sz="1100" dirty="0">
                <a:effectLst/>
                <a:ea typeface="Calibri" panose="020F0502020204030204" pitchFamily="34" charset="0"/>
                <a:cs typeface="Arial" panose="020B0604020202020204" pitchFamily="34" charset="0"/>
              </a:rPr>
              <a:t>P_A</a:t>
            </a:r>
            <a:endParaRPr lang="en-US" sz="1100" dirty="0">
              <a:effectLst/>
              <a:ea typeface="Calibri" panose="020F0502020204030204" pitchFamily="34" charset="0"/>
              <a:cs typeface="Arial" panose="020B0604020202020204" pitchFamily="34" charset="0"/>
            </a:endParaRPr>
          </a:p>
        </p:txBody>
      </p:sp>
      <p:cxnSp>
        <p:nvCxnSpPr>
          <p:cNvPr id="31" name="Connecteur droit avec flèche 31">
            <a:extLst>
              <a:ext uri="{FF2B5EF4-FFF2-40B4-BE49-F238E27FC236}">
                <a16:creationId xmlns:a16="http://schemas.microsoft.com/office/drawing/2014/main" id="{1689E005-FDFF-4516-8EC1-C08DB0892F87}"/>
              </a:ext>
            </a:extLst>
          </p:cNvPr>
          <p:cNvCxnSpPr>
            <a:cxnSpLocks/>
          </p:cNvCxnSpPr>
          <p:nvPr/>
        </p:nvCxnSpPr>
        <p:spPr>
          <a:xfrm flipV="1">
            <a:off x="3419872" y="3448260"/>
            <a:ext cx="381424" cy="54864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2CB3653D-5CBC-4C8C-B706-F64CB77C3D2E}"/>
              </a:ext>
            </a:extLst>
          </p:cNvPr>
          <p:cNvCxnSpPr/>
          <p:nvPr/>
        </p:nvCxnSpPr>
        <p:spPr>
          <a:xfrm flipH="1" flipV="1">
            <a:off x="4392439" y="3448260"/>
            <a:ext cx="445770" cy="54864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3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7584" y="267494"/>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6" name="Rectangle 5"/>
          <p:cNvSpPr/>
          <p:nvPr/>
        </p:nvSpPr>
        <p:spPr>
          <a:xfrm>
            <a:off x="251519" y="996938"/>
            <a:ext cx="4054315"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c) Modèle conceptuel de donnée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10</a:t>
            </a:r>
            <a:endParaRPr lang="en-US" sz="1100" dirty="0">
              <a:effectLst/>
              <a:latin typeface="Calibri"/>
              <a:ea typeface="Calibri"/>
              <a:cs typeface="Times New Roman"/>
            </a:endParaRPr>
          </a:p>
        </p:txBody>
      </p:sp>
      <p:pic>
        <p:nvPicPr>
          <p:cNvPr id="10" name="Picture 9">
            <a:extLst>
              <a:ext uri="{FF2B5EF4-FFF2-40B4-BE49-F238E27FC236}">
                <a16:creationId xmlns:a16="http://schemas.microsoft.com/office/drawing/2014/main" id="{5547B40E-E7A8-4EB8-93FD-4E9D0DDCFAEE}"/>
              </a:ext>
            </a:extLst>
          </p:cNvPr>
          <p:cNvPicPr/>
          <p:nvPr/>
        </p:nvPicPr>
        <p:blipFill>
          <a:blip r:embed="rId3">
            <a:extLst>
              <a:ext uri="{28A0092B-C50C-407E-A947-70E740481C1C}">
                <a14:useLocalDpi xmlns:a14="http://schemas.microsoft.com/office/drawing/2010/main" val="0"/>
              </a:ext>
            </a:extLst>
          </a:blip>
          <a:stretch>
            <a:fillRect/>
          </a:stretch>
        </p:blipFill>
        <p:spPr>
          <a:xfrm>
            <a:off x="1115616" y="1347614"/>
            <a:ext cx="5916168" cy="3191256"/>
          </a:xfrm>
          <a:prstGeom prst="rect">
            <a:avLst/>
          </a:prstGeom>
        </p:spPr>
      </p:pic>
    </p:spTree>
    <p:extLst>
      <p:ext uri="{BB962C8B-B14F-4D97-AF65-F5344CB8AC3E}">
        <p14:creationId xmlns:p14="http://schemas.microsoft.com/office/powerpoint/2010/main" val="61521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7584" y="267494"/>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6" name="Rectangle 5"/>
          <p:cNvSpPr/>
          <p:nvPr/>
        </p:nvSpPr>
        <p:spPr>
          <a:xfrm>
            <a:off x="251519" y="996938"/>
            <a:ext cx="3680816"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d) Modèle logique de donnée :</a:t>
            </a:r>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11</a:t>
            </a:r>
            <a:endParaRPr lang="en-US" sz="1100" dirty="0">
              <a:effectLst/>
              <a:latin typeface="Calibri"/>
              <a:ea typeface="Calibri"/>
              <a:cs typeface="Times New Roman"/>
            </a:endParaRPr>
          </a:p>
        </p:txBody>
      </p:sp>
      <p:pic>
        <p:nvPicPr>
          <p:cNvPr id="2" name="Picture 1">
            <a:extLst>
              <a:ext uri="{FF2B5EF4-FFF2-40B4-BE49-F238E27FC236}">
                <a16:creationId xmlns:a16="http://schemas.microsoft.com/office/drawing/2014/main" id="{84D7E1DF-4498-49ED-A8AF-1F978D90E534}"/>
              </a:ext>
            </a:extLst>
          </p:cNvPr>
          <p:cNvPicPr/>
          <p:nvPr/>
        </p:nvPicPr>
        <p:blipFill>
          <a:blip r:embed="rId3">
            <a:extLst>
              <a:ext uri="{28A0092B-C50C-407E-A947-70E740481C1C}">
                <a14:useLocalDpi xmlns:a14="http://schemas.microsoft.com/office/drawing/2010/main" val="0"/>
              </a:ext>
            </a:extLst>
          </a:blip>
          <a:stretch>
            <a:fillRect/>
          </a:stretch>
        </p:blipFill>
        <p:spPr>
          <a:xfrm>
            <a:off x="1790788" y="1563637"/>
            <a:ext cx="5943600" cy="3200400"/>
          </a:xfrm>
          <a:prstGeom prst="rect">
            <a:avLst/>
          </a:prstGeom>
        </p:spPr>
      </p:pic>
    </p:spTree>
    <p:extLst>
      <p:ext uri="{BB962C8B-B14F-4D97-AF65-F5344CB8AC3E}">
        <p14:creationId xmlns:p14="http://schemas.microsoft.com/office/powerpoint/2010/main" val="3351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7584" y="267494"/>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6" name="Rectangle 5"/>
          <p:cNvSpPr/>
          <p:nvPr/>
        </p:nvSpPr>
        <p:spPr>
          <a:xfrm>
            <a:off x="251519" y="996938"/>
            <a:ext cx="4376519"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e) Modèle conceptuel de traitement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12</a:t>
            </a:r>
            <a:endParaRPr lang="en-US" sz="1100" dirty="0">
              <a:effectLst/>
              <a:latin typeface="Calibri"/>
              <a:ea typeface="Calibri"/>
              <a:cs typeface="Times New Roman"/>
            </a:endParaRPr>
          </a:p>
        </p:txBody>
      </p:sp>
      <p:sp>
        <p:nvSpPr>
          <p:cNvPr id="3" name="ZoneTexte 19">
            <a:extLst>
              <a:ext uri="{FF2B5EF4-FFF2-40B4-BE49-F238E27FC236}">
                <a16:creationId xmlns:a16="http://schemas.microsoft.com/office/drawing/2014/main" id="{15AD66DB-BD17-4486-9AF5-25C672074770}"/>
              </a:ext>
            </a:extLst>
          </p:cNvPr>
          <p:cNvSpPr txBox="1"/>
          <p:nvPr/>
        </p:nvSpPr>
        <p:spPr>
          <a:xfrm>
            <a:off x="2084996" y="3233733"/>
            <a:ext cx="4824536" cy="1446550"/>
          </a:xfrm>
          <a:prstGeom prst="rect">
            <a:avLst/>
          </a:prstGeom>
          <a:noFill/>
        </p:spPr>
        <p:txBody>
          <a:bodyPr wrap="square" rtlCol="0">
            <a:spAutoFit/>
          </a:bodyPr>
          <a:lstStyle/>
          <a:p>
            <a:r>
              <a:rPr lang="fr-FR" sz="1400" u="sng" dirty="0">
                <a:latin typeface="Times New Roman" pitchFamily="18" charset="0"/>
                <a:cs typeface="Times New Roman" pitchFamily="18" charset="0"/>
              </a:rPr>
              <a:t>Voici la liste des Flux :</a:t>
            </a:r>
          </a:p>
          <a:p>
            <a:r>
              <a:rPr lang="fr-FR" sz="1400" dirty="0">
                <a:latin typeface="Times New Roman" pitchFamily="18" charset="0"/>
                <a:cs typeface="Times New Roman" pitchFamily="18" charset="0"/>
              </a:rPr>
              <a:t>  </a:t>
            </a:r>
          </a:p>
          <a:p>
            <a:r>
              <a:rPr lang="fr-FR" sz="1400" b="1" i="1" dirty="0">
                <a:latin typeface="Times New Roman" pitchFamily="18" charset="0"/>
                <a:cs typeface="Times New Roman" pitchFamily="18" charset="0"/>
              </a:rPr>
              <a:t>   1   </a:t>
            </a:r>
            <a:r>
              <a:rPr lang="fr-FR" sz="1400" dirty="0">
                <a:latin typeface="Times New Roman" pitchFamily="18" charset="0"/>
                <a:cs typeface="Times New Roman" pitchFamily="18" charset="0"/>
              </a:rPr>
              <a:t>Envoie un message par l’application </a:t>
            </a:r>
          </a:p>
          <a:p>
            <a:r>
              <a:rPr lang="fr-FR" sz="1400" dirty="0">
                <a:latin typeface="Times New Roman" pitchFamily="18" charset="0"/>
                <a:cs typeface="Times New Roman" pitchFamily="18" charset="0"/>
              </a:rPr>
              <a:t>   2   Vise les messages </a:t>
            </a:r>
          </a:p>
          <a:p>
            <a:r>
              <a:rPr lang="fr-FR" sz="1400" dirty="0">
                <a:latin typeface="Times New Roman" pitchFamily="18" charset="0"/>
                <a:cs typeface="Times New Roman" pitchFamily="18" charset="0"/>
              </a:rPr>
              <a:t>   3   Répondre</a:t>
            </a:r>
            <a:r>
              <a:rPr lang="en-US" sz="1400" dirty="0">
                <a:latin typeface="Times New Roman" pitchFamily="18" charset="0"/>
                <a:cs typeface="Times New Roman" pitchFamily="18" charset="0"/>
              </a:rPr>
              <a:t> </a:t>
            </a:r>
            <a:r>
              <a:rPr lang="fr-FR" sz="1400" dirty="0">
                <a:latin typeface="Times New Roman" pitchFamily="18" charset="0"/>
                <a:cs typeface="Times New Roman" pitchFamily="18" charset="0"/>
              </a:rPr>
              <a:t>aux</a:t>
            </a:r>
            <a:r>
              <a:rPr lang="en-US" sz="1400" dirty="0">
                <a:latin typeface="Times New Roman" pitchFamily="18" charset="0"/>
                <a:cs typeface="Times New Roman" pitchFamily="18" charset="0"/>
              </a:rPr>
              <a:t> </a:t>
            </a:r>
            <a:r>
              <a:rPr lang="fr-FR" sz="1400" dirty="0">
                <a:latin typeface="Times New Roman" pitchFamily="18" charset="0"/>
                <a:cs typeface="Times New Roman" pitchFamily="18" charset="0"/>
              </a:rPr>
              <a:t>messages</a:t>
            </a:r>
          </a:p>
          <a:p>
            <a:endParaRPr lang="fr-FR" dirty="0"/>
          </a:p>
        </p:txBody>
      </p:sp>
      <p:pic>
        <p:nvPicPr>
          <p:cNvPr id="13" name="Picture 12">
            <a:extLst>
              <a:ext uri="{FF2B5EF4-FFF2-40B4-BE49-F238E27FC236}">
                <a16:creationId xmlns:a16="http://schemas.microsoft.com/office/drawing/2014/main" id="{B55CDCFE-0399-44AA-9995-95B665EA501D}"/>
              </a:ext>
            </a:extLst>
          </p:cNvPr>
          <p:cNvPicPr>
            <a:picLocks noChangeAspect="1"/>
          </p:cNvPicPr>
          <p:nvPr/>
        </p:nvPicPr>
        <p:blipFill>
          <a:blip r:embed="rId3"/>
          <a:stretch>
            <a:fillRect/>
          </a:stretch>
        </p:blipFill>
        <p:spPr>
          <a:xfrm>
            <a:off x="1850179" y="1502755"/>
            <a:ext cx="5037257" cy="1653683"/>
          </a:xfrm>
          <a:prstGeom prst="rect">
            <a:avLst/>
          </a:prstGeom>
        </p:spPr>
      </p:pic>
    </p:spTree>
    <p:extLst>
      <p:ext uri="{BB962C8B-B14F-4D97-AF65-F5344CB8AC3E}">
        <p14:creationId xmlns:p14="http://schemas.microsoft.com/office/powerpoint/2010/main" val="301500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0322036">
            <a:off x="4062865" y="1057733"/>
            <a:ext cx="294503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III.   Réalisation du projet</a:t>
            </a:r>
          </a:p>
        </p:txBody>
      </p:sp>
    </p:spTree>
    <p:extLst>
      <p:ext uri="{BB962C8B-B14F-4D97-AF65-F5344CB8AC3E}">
        <p14:creationId xmlns:p14="http://schemas.microsoft.com/office/powerpoint/2010/main" val="48109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27584" y="267494"/>
            <a:ext cx="3066865"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III. Réalisation du projet :  </a:t>
            </a:r>
          </a:p>
        </p:txBody>
      </p:sp>
      <p:sp>
        <p:nvSpPr>
          <p:cNvPr id="7" name="Rectangle 6"/>
          <p:cNvSpPr/>
          <p:nvPr/>
        </p:nvSpPr>
        <p:spPr>
          <a:xfrm>
            <a:off x="251519" y="996938"/>
            <a:ext cx="3778599"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1. Langage de programmation :</a:t>
            </a:r>
          </a:p>
        </p:txBody>
      </p:sp>
      <p:grpSp>
        <p:nvGrpSpPr>
          <p:cNvPr id="17" name="Group 40"/>
          <p:cNvGrpSpPr>
            <a:grpSpLocks/>
          </p:cNvGrpSpPr>
          <p:nvPr/>
        </p:nvGrpSpPr>
        <p:grpSpPr bwMode="auto">
          <a:xfrm>
            <a:off x="3361362" y="1615564"/>
            <a:ext cx="2173545" cy="1955187"/>
            <a:chOff x="2016" y="1920"/>
            <a:chExt cx="1680" cy="1680"/>
          </a:xfrm>
          <a:solidFill>
            <a:schemeClr val="accent1">
              <a:lumMod val="20000"/>
              <a:lumOff val="80000"/>
            </a:schemeClr>
          </a:solidFill>
        </p:grpSpPr>
        <p:sp>
          <p:nvSpPr>
            <p:cNvPr id="18" name="Oval 41"/>
            <p:cNvSpPr>
              <a:spLocks noChangeArrowheads="1"/>
            </p:cNvSpPr>
            <p:nvPr/>
          </p:nvSpPr>
          <p:spPr bwMode="gray">
            <a:xfrm>
              <a:off x="2016" y="1920"/>
              <a:ext cx="1680" cy="1680"/>
            </a:xfrm>
            <a:prstGeom prst="ellipse">
              <a:avLst/>
            </a:prstGeom>
            <a:grpFill/>
            <a:ln>
              <a:solidFill>
                <a:schemeClr val="accent3">
                  <a:lumMod val="50000"/>
                </a:schemeClr>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fontAlgn="auto" hangingPunct="1">
                <a:spcBef>
                  <a:spcPts val="0"/>
                </a:spcBef>
                <a:spcAft>
                  <a:spcPts val="0"/>
                </a:spcAft>
                <a:defRPr/>
              </a:pPr>
              <a:endParaRPr lang="fr-FR" dirty="0"/>
            </a:p>
          </p:txBody>
        </p:sp>
        <p:sp>
          <p:nvSpPr>
            <p:cNvPr id="19" name="Freeform 42"/>
            <p:cNvSpPr>
              <a:spLocks/>
            </p:cNvSpPr>
            <p:nvPr/>
          </p:nvSpPr>
          <p:spPr bwMode="gray">
            <a:xfrm>
              <a:off x="2085" y="2284"/>
              <a:ext cx="1552" cy="81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p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lstStyle/>
            <a:p>
              <a:pPr eaLnBrk="1" fontAlgn="auto" hangingPunct="1">
                <a:spcBef>
                  <a:spcPts val="0"/>
                </a:spcBef>
                <a:spcAft>
                  <a:spcPts val="0"/>
                </a:spcAft>
                <a:defRPr/>
              </a:pPr>
              <a:endParaRPr lang="fr-FR" dirty="0"/>
            </a:p>
          </p:txBody>
        </p:sp>
      </p:grpSp>
      <p:sp>
        <p:nvSpPr>
          <p:cNvPr id="20" name="Freeform 24"/>
          <p:cNvSpPr>
            <a:spLocks/>
          </p:cNvSpPr>
          <p:nvPr/>
        </p:nvSpPr>
        <p:spPr bwMode="gray">
          <a:xfrm rot="20968456" flipH="1">
            <a:off x="3006448" y="3645354"/>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1" name="Freeform 24"/>
          <p:cNvSpPr>
            <a:spLocks/>
          </p:cNvSpPr>
          <p:nvPr/>
        </p:nvSpPr>
        <p:spPr bwMode="gray">
          <a:xfrm rot="12265040" flipH="1">
            <a:off x="5560144" y="2262105"/>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2" name="Freeform 24"/>
          <p:cNvSpPr>
            <a:spLocks/>
          </p:cNvSpPr>
          <p:nvPr/>
        </p:nvSpPr>
        <p:spPr bwMode="gray">
          <a:xfrm rot="1763639" flipH="1">
            <a:off x="2261086" y="2631900"/>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3" name="Freeform 24"/>
          <p:cNvSpPr>
            <a:spLocks/>
          </p:cNvSpPr>
          <p:nvPr/>
        </p:nvSpPr>
        <p:spPr bwMode="gray">
          <a:xfrm rot="10800000" flipH="1">
            <a:off x="5027185" y="1300914"/>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pic>
        <p:nvPicPr>
          <p:cNvPr id="24" name="Image 23" descr="RÃ©sultat de recherche d'images pour &quot;html&quot;"/>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5013" y="1718153"/>
            <a:ext cx="1172893" cy="1075556"/>
          </a:xfrm>
          <a:prstGeom prst="rect">
            <a:avLst/>
          </a:prstGeom>
          <a:noFill/>
          <a:ln>
            <a:noFill/>
          </a:ln>
        </p:spPr>
      </p:pic>
      <p:pic>
        <p:nvPicPr>
          <p:cNvPr id="25" name="Image 24" descr="Image associÃ©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386" y="3204109"/>
            <a:ext cx="959764" cy="1086136"/>
          </a:xfrm>
          <a:prstGeom prst="rect">
            <a:avLst/>
          </a:prstGeom>
          <a:noFill/>
          <a:ln>
            <a:noFill/>
          </a:ln>
        </p:spPr>
      </p:pic>
      <p:pic>
        <p:nvPicPr>
          <p:cNvPr id="26" name="Image 25"/>
          <p:cNvPicPr/>
          <p:nvPr/>
        </p:nvPicPr>
        <p:blipFill>
          <a:blip r:embed="rId4" cstate="print">
            <a:extLst>
              <a:ext uri="{28A0092B-C50C-407E-A947-70E740481C1C}">
                <a14:useLocalDpi xmlns:a14="http://schemas.microsoft.com/office/drawing/2010/main" val="0"/>
              </a:ext>
            </a:extLst>
          </a:blip>
          <a:srcRect/>
          <a:stretch/>
        </p:blipFill>
        <p:spPr bwMode="auto">
          <a:xfrm>
            <a:off x="6150901" y="1617229"/>
            <a:ext cx="1459613" cy="655041"/>
          </a:xfrm>
          <a:prstGeom prst="rect">
            <a:avLst/>
          </a:prstGeom>
          <a:noFill/>
          <a:ln>
            <a:noFill/>
          </a:ln>
        </p:spPr>
      </p:pic>
      <p:pic>
        <p:nvPicPr>
          <p:cNvPr id="27" name="Image 26"/>
          <p:cNvPicPr/>
          <p:nvPr/>
        </p:nvPicPr>
        <p:blipFill>
          <a:blip r:embed="rId5" cstate="print">
            <a:extLst>
              <a:ext uri="{28A0092B-C50C-407E-A947-70E740481C1C}">
                <a14:useLocalDpi xmlns:a14="http://schemas.microsoft.com/office/drawing/2010/main" val="0"/>
              </a:ext>
            </a:extLst>
          </a:blip>
          <a:srcRect/>
          <a:stretch/>
        </p:blipFill>
        <p:spPr bwMode="auto">
          <a:xfrm>
            <a:off x="6289035" y="2879665"/>
            <a:ext cx="1368483" cy="648889"/>
          </a:xfrm>
          <a:prstGeom prst="rect">
            <a:avLst/>
          </a:prstGeom>
          <a:noFill/>
          <a:ln>
            <a:noFill/>
          </a:ln>
        </p:spPr>
      </p:pic>
      <p:pic>
        <p:nvPicPr>
          <p:cNvPr id="2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15</a:t>
            </a:r>
            <a:endParaRPr lang="en-US" sz="1100" dirty="0">
              <a:effectLst/>
              <a:latin typeface="Calibri"/>
              <a:ea typeface="Calibri"/>
              <a:cs typeface="Times New Roman"/>
            </a:endParaRPr>
          </a:p>
        </p:txBody>
      </p:sp>
      <p:sp>
        <p:nvSpPr>
          <p:cNvPr id="30" name="Rectangle 29"/>
          <p:cNvSpPr/>
          <p:nvPr/>
        </p:nvSpPr>
        <p:spPr>
          <a:xfrm>
            <a:off x="3401663" y="2339597"/>
            <a:ext cx="2119869" cy="461665"/>
          </a:xfrm>
          <a:prstGeom prst="rect">
            <a:avLst/>
          </a:prstGeom>
        </p:spPr>
        <p:txBody>
          <a:bodyPr wrap="square">
            <a:spAutoFit/>
          </a:bodyPr>
          <a:lstStyle/>
          <a:p>
            <a:pPr algn="ctr"/>
            <a:r>
              <a:rPr lang="fr-FR" sz="1200" b="1" dirty="0">
                <a:latin typeface="Castellar" pitchFamily="18" charset="0"/>
              </a:rPr>
              <a:t>Langage de                                programmation</a:t>
            </a:r>
          </a:p>
        </p:txBody>
      </p:sp>
      <p:sp>
        <p:nvSpPr>
          <p:cNvPr id="31" name="Freeform 24">
            <a:extLst>
              <a:ext uri="{FF2B5EF4-FFF2-40B4-BE49-F238E27FC236}">
                <a16:creationId xmlns:a16="http://schemas.microsoft.com/office/drawing/2014/main" id="{87568D1B-6431-4747-A2A8-B27119E79D3D}"/>
              </a:ext>
            </a:extLst>
          </p:cNvPr>
          <p:cNvSpPr>
            <a:spLocks/>
          </p:cNvSpPr>
          <p:nvPr/>
        </p:nvSpPr>
        <p:spPr bwMode="gray">
          <a:xfrm rot="16821995" flipH="1">
            <a:off x="5004851" y="3404089"/>
            <a:ext cx="1145092" cy="470778"/>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pic>
        <p:nvPicPr>
          <p:cNvPr id="2" name="Image 24">
            <a:extLst>
              <a:ext uri="{FF2B5EF4-FFF2-40B4-BE49-F238E27FC236}">
                <a16:creationId xmlns:a16="http://schemas.microsoft.com/office/drawing/2014/main" id="{2E1B0ECC-9DAE-44A7-A28C-C40B51D5DD2E}"/>
              </a:ext>
            </a:extLst>
          </p:cNvPr>
          <p:cNvPicPr/>
          <p:nvPr/>
        </p:nvPicPr>
        <p:blipFill>
          <a:blip r:embed="rId7" cstate="print">
            <a:extLst>
              <a:ext uri="{28A0092B-C50C-407E-A947-70E740481C1C}">
                <a14:useLocalDpi xmlns:a14="http://schemas.microsoft.com/office/drawing/2010/main" val="0"/>
              </a:ext>
            </a:extLst>
          </a:blip>
          <a:srcRect/>
          <a:stretch/>
        </p:blipFill>
        <p:spPr bwMode="auto">
          <a:xfrm>
            <a:off x="4385452" y="3789267"/>
            <a:ext cx="959764" cy="959764"/>
          </a:xfrm>
          <a:prstGeom prst="rect">
            <a:avLst/>
          </a:prstGeom>
          <a:noFill/>
          <a:ln>
            <a:noFill/>
          </a:ln>
        </p:spPr>
      </p:pic>
    </p:spTree>
    <p:extLst>
      <p:ext uri="{BB962C8B-B14F-4D97-AF65-F5344CB8AC3E}">
        <p14:creationId xmlns:p14="http://schemas.microsoft.com/office/powerpoint/2010/main" val="43217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250"/>
                                        <p:tgtEl>
                                          <p:spTgt spid="30"/>
                                        </p:tgtEl>
                                      </p:cBhvr>
                                    </p:animEffect>
                                    <p:anim calcmode="lin" valueType="num">
                                      <p:cBhvr>
                                        <p:cTn id="22" dur="250" fill="hold"/>
                                        <p:tgtEl>
                                          <p:spTgt spid="30"/>
                                        </p:tgtEl>
                                        <p:attrNameLst>
                                          <p:attrName>ppt_x</p:attrName>
                                        </p:attrNameLst>
                                      </p:cBhvr>
                                      <p:tavLst>
                                        <p:tav tm="0">
                                          <p:val>
                                            <p:strVal val="#ppt_x"/>
                                          </p:val>
                                        </p:tav>
                                        <p:tav tm="100000">
                                          <p:val>
                                            <p:strVal val="#ppt_x"/>
                                          </p:val>
                                        </p:tav>
                                      </p:tavLst>
                                    </p:anim>
                                    <p:anim calcmode="lin" valueType="num">
                                      <p:cBhvr>
                                        <p:cTn id="23" dur="250" fill="hold"/>
                                        <p:tgtEl>
                                          <p:spTgt spid="30"/>
                                        </p:tgtEl>
                                        <p:attrNameLst>
                                          <p:attrName>ppt_y</p:attrName>
                                        </p:attrNameLst>
                                      </p:cBhvr>
                                      <p:tavLst>
                                        <p:tav tm="0">
                                          <p:val>
                                            <p:strVal val="#ppt_y+.1"/>
                                          </p:val>
                                        </p:tav>
                                        <p:tav tm="100000">
                                          <p:val>
                                            <p:strVal val="#ppt_y"/>
                                          </p:val>
                                        </p:tav>
                                      </p:tavLst>
                                    </p:anim>
                                  </p:childTnLst>
                                </p:cTn>
                              </p:par>
                            </p:childTnLst>
                          </p:cTn>
                        </p:par>
                        <p:par>
                          <p:cTn id="24" fill="hold">
                            <p:stCondLst>
                              <p:cond delay="1750"/>
                            </p:stCondLst>
                            <p:childTnLst>
                              <p:par>
                                <p:cTn id="25" presetID="16" presetClass="entr" presetSubtype="21"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par>
                          <p:cTn id="28" fill="hold">
                            <p:stCondLst>
                              <p:cond delay="2250"/>
                            </p:stCondLst>
                            <p:childTnLst>
                              <p:par>
                                <p:cTn id="29" presetID="42"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750"/>
                                        <p:tgtEl>
                                          <p:spTgt spid="26"/>
                                        </p:tgtEl>
                                      </p:cBhvr>
                                    </p:animEffect>
                                    <p:anim calcmode="lin" valueType="num">
                                      <p:cBhvr>
                                        <p:cTn id="32" dur="750" fill="hold"/>
                                        <p:tgtEl>
                                          <p:spTgt spid="26"/>
                                        </p:tgtEl>
                                        <p:attrNameLst>
                                          <p:attrName>ppt_x</p:attrName>
                                        </p:attrNameLst>
                                      </p:cBhvr>
                                      <p:tavLst>
                                        <p:tav tm="0">
                                          <p:val>
                                            <p:strVal val="#ppt_x"/>
                                          </p:val>
                                        </p:tav>
                                        <p:tav tm="100000">
                                          <p:val>
                                            <p:strVal val="#ppt_x"/>
                                          </p:val>
                                        </p:tav>
                                      </p:tavLst>
                                    </p:anim>
                                    <p:anim calcmode="lin" valueType="num">
                                      <p:cBhvr>
                                        <p:cTn id="33" dur="750" fill="hold"/>
                                        <p:tgtEl>
                                          <p:spTgt spid="26"/>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16" presetClass="entr" presetSubtype="21"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childTnLst>
                          </p:cTn>
                        </p:par>
                        <p:par>
                          <p:cTn id="38" fill="hold">
                            <p:stCondLst>
                              <p:cond delay="3500"/>
                            </p:stCondLst>
                            <p:childTnLst>
                              <p:par>
                                <p:cTn id="39" presetID="42"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750"/>
                                        <p:tgtEl>
                                          <p:spTgt spid="27"/>
                                        </p:tgtEl>
                                      </p:cBhvr>
                                    </p:animEffect>
                                    <p:anim calcmode="lin" valueType="num">
                                      <p:cBhvr>
                                        <p:cTn id="42" dur="750" fill="hold"/>
                                        <p:tgtEl>
                                          <p:spTgt spid="27"/>
                                        </p:tgtEl>
                                        <p:attrNameLst>
                                          <p:attrName>ppt_x</p:attrName>
                                        </p:attrNameLst>
                                      </p:cBhvr>
                                      <p:tavLst>
                                        <p:tav tm="0">
                                          <p:val>
                                            <p:strVal val="#ppt_x"/>
                                          </p:val>
                                        </p:tav>
                                        <p:tav tm="100000">
                                          <p:val>
                                            <p:strVal val="#ppt_x"/>
                                          </p:val>
                                        </p:tav>
                                      </p:tavLst>
                                    </p:anim>
                                    <p:anim calcmode="lin" valueType="num">
                                      <p:cBhvr>
                                        <p:cTn id="43" dur="750" fill="hold"/>
                                        <p:tgtEl>
                                          <p:spTgt spid="27"/>
                                        </p:tgtEl>
                                        <p:attrNameLst>
                                          <p:attrName>ppt_y</p:attrName>
                                        </p:attrNameLst>
                                      </p:cBhvr>
                                      <p:tavLst>
                                        <p:tav tm="0">
                                          <p:val>
                                            <p:strVal val="#ppt_y+.1"/>
                                          </p:val>
                                        </p:tav>
                                        <p:tav tm="100000">
                                          <p:val>
                                            <p:strVal val="#ppt_y"/>
                                          </p:val>
                                        </p:tav>
                                      </p:tavLst>
                                    </p:anim>
                                  </p:childTnLst>
                                </p:cTn>
                              </p:par>
                            </p:childTnLst>
                          </p:cTn>
                        </p:par>
                        <p:par>
                          <p:cTn id="44" fill="hold">
                            <p:stCondLst>
                              <p:cond delay="4250"/>
                            </p:stCondLst>
                            <p:childTnLst>
                              <p:par>
                                <p:cTn id="45" presetID="16" presetClass="entr" presetSubtype="2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arn(inVertical)">
                                      <p:cBhvr>
                                        <p:cTn id="47" dur="500"/>
                                        <p:tgtEl>
                                          <p:spTgt spid="31"/>
                                        </p:tgtEl>
                                      </p:cBhvr>
                                    </p:animEffect>
                                  </p:childTnLst>
                                </p:cTn>
                              </p:par>
                            </p:childTnLst>
                          </p:cTn>
                        </p:par>
                        <p:par>
                          <p:cTn id="48" fill="hold">
                            <p:stCondLst>
                              <p:cond delay="4750"/>
                            </p:stCondLst>
                            <p:childTnLst>
                              <p:par>
                                <p:cTn id="49" presetID="42" presetClass="entr" presetSubtype="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750"/>
                                        <p:tgtEl>
                                          <p:spTgt spid="2"/>
                                        </p:tgtEl>
                                      </p:cBhvr>
                                    </p:animEffect>
                                    <p:anim calcmode="lin" valueType="num">
                                      <p:cBhvr>
                                        <p:cTn id="52" dur="750" fill="hold"/>
                                        <p:tgtEl>
                                          <p:spTgt spid="2"/>
                                        </p:tgtEl>
                                        <p:attrNameLst>
                                          <p:attrName>ppt_x</p:attrName>
                                        </p:attrNameLst>
                                      </p:cBhvr>
                                      <p:tavLst>
                                        <p:tav tm="0">
                                          <p:val>
                                            <p:strVal val="#ppt_x"/>
                                          </p:val>
                                        </p:tav>
                                        <p:tav tm="100000">
                                          <p:val>
                                            <p:strVal val="#ppt_x"/>
                                          </p:val>
                                        </p:tav>
                                      </p:tavLst>
                                    </p:anim>
                                    <p:anim calcmode="lin" valueType="num">
                                      <p:cBhvr>
                                        <p:cTn id="53" dur="750" fill="hold"/>
                                        <p:tgtEl>
                                          <p:spTgt spid="2"/>
                                        </p:tgtEl>
                                        <p:attrNameLst>
                                          <p:attrName>ppt_y</p:attrName>
                                        </p:attrNameLst>
                                      </p:cBhvr>
                                      <p:tavLst>
                                        <p:tav tm="0">
                                          <p:val>
                                            <p:strVal val="#ppt_y+.1"/>
                                          </p:val>
                                        </p:tav>
                                        <p:tav tm="100000">
                                          <p:val>
                                            <p:strVal val="#ppt_y"/>
                                          </p:val>
                                        </p:tav>
                                      </p:tavLst>
                                    </p:anim>
                                  </p:childTnLst>
                                </p:cTn>
                              </p:par>
                            </p:childTnLst>
                          </p:cTn>
                        </p:par>
                        <p:par>
                          <p:cTn id="54" fill="hold">
                            <p:stCondLst>
                              <p:cond delay="5500"/>
                            </p:stCondLst>
                            <p:childTnLst>
                              <p:par>
                                <p:cTn id="55" presetID="16" presetClass="entr" presetSubtype="21"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arn(inVertical)">
                                      <p:cBhvr>
                                        <p:cTn id="57" dur="500"/>
                                        <p:tgtEl>
                                          <p:spTgt spid="20"/>
                                        </p:tgtEl>
                                      </p:cBhvr>
                                    </p:animEffect>
                                  </p:childTnLst>
                                </p:cTn>
                              </p:par>
                            </p:childTnLst>
                          </p:cTn>
                        </p:par>
                        <p:par>
                          <p:cTn id="58" fill="hold">
                            <p:stCondLst>
                              <p:cond delay="6000"/>
                            </p:stCondLst>
                            <p:childTnLst>
                              <p:par>
                                <p:cTn id="59" presetID="42" presetClass="entr" presetSubtype="0"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750"/>
                                        <p:tgtEl>
                                          <p:spTgt spid="25"/>
                                        </p:tgtEl>
                                      </p:cBhvr>
                                    </p:animEffect>
                                    <p:anim calcmode="lin" valueType="num">
                                      <p:cBhvr>
                                        <p:cTn id="62" dur="750" fill="hold"/>
                                        <p:tgtEl>
                                          <p:spTgt spid="25"/>
                                        </p:tgtEl>
                                        <p:attrNameLst>
                                          <p:attrName>ppt_x</p:attrName>
                                        </p:attrNameLst>
                                      </p:cBhvr>
                                      <p:tavLst>
                                        <p:tav tm="0">
                                          <p:val>
                                            <p:strVal val="#ppt_x"/>
                                          </p:val>
                                        </p:tav>
                                        <p:tav tm="100000">
                                          <p:val>
                                            <p:strVal val="#ppt_x"/>
                                          </p:val>
                                        </p:tav>
                                      </p:tavLst>
                                    </p:anim>
                                    <p:anim calcmode="lin" valueType="num">
                                      <p:cBhvr>
                                        <p:cTn id="63" dur="750" fill="hold"/>
                                        <p:tgtEl>
                                          <p:spTgt spid="25"/>
                                        </p:tgtEl>
                                        <p:attrNameLst>
                                          <p:attrName>ppt_y</p:attrName>
                                        </p:attrNameLst>
                                      </p:cBhvr>
                                      <p:tavLst>
                                        <p:tav tm="0">
                                          <p:val>
                                            <p:strVal val="#ppt_y+.1"/>
                                          </p:val>
                                        </p:tav>
                                        <p:tav tm="100000">
                                          <p:val>
                                            <p:strVal val="#ppt_y"/>
                                          </p:val>
                                        </p:tav>
                                      </p:tavLst>
                                    </p:anim>
                                  </p:childTnLst>
                                </p:cTn>
                              </p:par>
                            </p:childTnLst>
                          </p:cTn>
                        </p:par>
                        <p:par>
                          <p:cTn id="64" fill="hold">
                            <p:stCondLst>
                              <p:cond delay="6750"/>
                            </p:stCondLst>
                            <p:childTnLst>
                              <p:par>
                                <p:cTn id="65" presetID="16" presetClass="entr" presetSubtype="21"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arn(inVertical)">
                                      <p:cBhvr>
                                        <p:cTn id="67" dur="500"/>
                                        <p:tgtEl>
                                          <p:spTgt spid="22"/>
                                        </p:tgtEl>
                                      </p:cBhvr>
                                    </p:animEffect>
                                  </p:childTnLst>
                                </p:cTn>
                              </p:par>
                            </p:childTnLst>
                          </p:cTn>
                        </p:par>
                        <p:par>
                          <p:cTn id="68" fill="hold">
                            <p:stCondLst>
                              <p:cond delay="7250"/>
                            </p:stCondLst>
                            <p:childTnLst>
                              <p:par>
                                <p:cTn id="69" presetID="42" presetClass="entr" presetSubtype="0"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750"/>
                                        <p:tgtEl>
                                          <p:spTgt spid="24"/>
                                        </p:tgtEl>
                                      </p:cBhvr>
                                    </p:animEffect>
                                    <p:anim calcmode="lin" valueType="num">
                                      <p:cBhvr>
                                        <p:cTn id="72" dur="750" fill="hold"/>
                                        <p:tgtEl>
                                          <p:spTgt spid="24"/>
                                        </p:tgtEl>
                                        <p:attrNameLst>
                                          <p:attrName>ppt_x</p:attrName>
                                        </p:attrNameLst>
                                      </p:cBhvr>
                                      <p:tavLst>
                                        <p:tav tm="0">
                                          <p:val>
                                            <p:strVal val="#ppt_x"/>
                                          </p:val>
                                        </p:tav>
                                        <p:tav tm="100000">
                                          <p:val>
                                            <p:strVal val="#ppt_x"/>
                                          </p:val>
                                        </p:tav>
                                      </p:tavLst>
                                    </p:anim>
                                    <p:anim calcmode="lin" valueType="num">
                                      <p:cBhvr>
                                        <p:cTn id="73"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0" grpId="0" animBg="1"/>
      <p:bldP spid="21" grpId="0" animBg="1"/>
      <p:bldP spid="22" grpId="0" animBg="1"/>
      <p:bldP spid="23" grpId="0" animBg="1"/>
      <p:bldP spid="30" grpId="0"/>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27584" y="267494"/>
            <a:ext cx="3066865"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III. Réalisation du projet :  </a:t>
            </a:r>
          </a:p>
        </p:txBody>
      </p:sp>
      <p:sp>
        <p:nvSpPr>
          <p:cNvPr id="7" name="Rectangle 6"/>
          <p:cNvSpPr/>
          <p:nvPr/>
        </p:nvSpPr>
        <p:spPr>
          <a:xfrm>
            <a:off x="606915" y="996938"/>
            <a:ext cx="2452916"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2. Les outils utilisée :</a:t>
            </a:r>
          </a:p>
        </p:txBody>
      </p:sp>
      <p:grpSp>
        <p:nvGrpSpPr>
          <p:cNvPr id="17" name="Group 40"/>
          <p:cNvGrpSpPr>
            <a:grpSpLocks/>
          </p:cNvGrpSpPr>
          <p:nvPr/>
        </p:nvGrpSpPr>
        <p:grpSpPr bwMode="auto">
          <a:xfrm>
            <a:off x="3275856" y="1995686"/>
            <a:ext cx="2173545" cy="1955187"/>
            <a:chOff x="2016" y="1920"/>
            <a:chExt cx="1680" cy="1680"/>
          </a:xfrm>
          <a:solidFill>
            <a:schemeClr val="accent1">
              <a:lumMod val="20000"/>
              <a:lumOff val="80000"/>
            </a:schemeClr>
          </a:solidFill>
        </p:grpSpPr>
        <p:sp>
          <p:nvSpPr>
            <p:cNvPr id="18" name="Oval 41"/>
            <p:cNvSpPr>
              <a:spLocks noChangeArrowheads="1"/>
            </p:cNvSpPr>
            <p:nvPr/>
          </p:nvSpPr>
          <p:spPr bwMode="gray">
            <a:xfrm>
              <a:off x="2016" y="1920"/>
              <a:ext cx="1680" cy="1680"/>
            </a:xfrm>
            <a:prstGeom prst="ellipse">
              <a:avLst/>
            </a:prstGeom>
            <a:grpFill/>
            <a:ln>
              <a:solidFill>
                <a:schemeClr val="accent3">
                  <a:lumMod val="50000"/>
                </a:schemeClr>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fontAlgn="auto" hangingPunct="1">
                <a:spcBef>
                  <a:spcPts val="0"/>
                </a:spcBef>
                <a:spcAft>
                  <a:spcPts val="0"/>
                </a:spcAft>
                <a:defRPr/>
              </a:pPr>
              <a:endParaRPr lang="fr-FR" dirty="0"/>
            </a:p>
          </p:txBody>
        </p:sp>
        <p:sp>
          <p:nvSpPr>
            <p:cNvPr id="19" name="Freeform 42"/>
            <p:cNvSpPr>
              <a:spLocks/>
            </p:cNvSpPr>
            <p:nvPr/>
          </p:nvSpPr>
          <p:spPr bwMode="gray">
            <a:xfrm>
              <a:off x="2085" y="2284"/>
              <a:ext cx="1552" cy="81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p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lstStyle/>
            <a:p>
              <a:pPr eaLnBrk="1" fontAlgn="auto" hangingPunct="1">
                <a:spcBef>
                  <a:spcPts val="0"/>
                </a:spcBef>
                <a:spcAft>
                  <a:spcPts val="0"/>
                </a:spcAft>
                <a:defRPr/>
              </a:pPr>
              <a:endParaRPr lang="fr-FR" dirty="0"/>
            </a:p>
          </p:txBody>
        </p:sp>
      </p:grpSp>
      <p:sp>
        <p:nvSpPr>
          <p:cNvPr id="20" name="Freeform 24"/>
          <p:cNvSpPr>
            <a:spLocks/>
          </p:cNvSpPr>
          <p:nvPr/>
        </p:nvSpPr>
        <p:spPr bwMode="gray">
          <a:xfrm rot="18021231" flipH="1">
            <a:off x="2873526" y="3950825"/>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1" name="Freeform 24"/>
          <p:cNvSpPr>
            <a:spLocks/>
          </p:cNvSpPr>
          <p:nvPr/>
        </p:nvSpPr>
        <p:spPr bwMode="gray">
          <a:xfrm rot="12265040" flipH="1">
            <a:off x="5365625" y="3339116"/>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2" name="Freeform 24"/>
          <p:cNvSpPr>
            <a:spLocks/>
          </p:cNvSpPr>
          <p:nvPr/>
        </p:nvSpPr>
        <p:spPr bwMode="gray">
          <a:xfrm rot="1763639" flipH="1">
            <a:off x="2215580" y="2245707"/>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sp>
        <p:nvSpPr>
          <p:cNvPr id="23" name="Freeform 24"/>
          <p:cNvSpPr>
            <a:spLocks/>
          </p:cNvSpPr>
          <p:nvPr/>
        </p:nvSpPr>
        <p:spPr bwMode="gray">
          <a:xfrm rot="11695740" flipH="1">
            <a:off x="4800523" y="1754939"/>
            <a:ext cx="1145092" cy="481495"/>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50000"/>
            </a:schemeClr>
          </a:solidFill>
          <a:ln>
            <a:noFill/>
          </a:ln>
          <a:effectLst/>
        </p:spPr>
        <p:txBody>
          <a:bodyPr/>
          <a:lstStyle/>
          <a:p>
            <a:endParaRPr lang="fr-FR" dirty="0"/>
          </a:p>
        </p:txBody>
      </p:sp>
      <p:pic>
        <p:nvPicPr>
          <p:cNvPr id="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16</a:t>
            </a:r>
            <a:endParaRPr lang="en-US" sz="1100" dirty="0">
              <a:effectLst/>
              <a:latin typeface="Calibri"/>
              <a:ea typeface="Calibri"/>
              <a:cs typeface="Times New Roman"/>
            </a:endParaRPr>
          </a:p>
        </p:txBody>
      </p:sp>
      <p:sp>
        <p:nvSpPr>
          <p:cNvPr id="30" name="Rectangle 29"/>
          <p:cNvSpPr/>
          <p:nvPr/>
        </p:nvSpPr>
        <p:spPr>
          <a:xfrm>
            <a:off x="3302693" y="2742445"/>
            <a:ext cx="2119869" cy="461665"/>
          </a:xfrm>
          <a:prstGeom prst="rect">
            <a:avLst/>
          </a:prstGeom>
        </p:spPr>
        <p:txBody>
          <a:bodyPr wrap="square">
            <a:spAutoFit/>
          </a:bodyPr>
          <a:lstStyle/>
          <a:p>
            <a:pPr algn="ctr"/>
            <a:r>
              <a:rPr lang="fr-FR" sz="1200" b="1" dirty="0">
                <a:latin typeface="Castellar" pitchFamily="18" charset="0"/>
              </a:rPr>
              <a:t>Les outils </a:t>
            </a:r>
          </a:p>
          <a:p>
            <a:pPr algn="ctr"/>
            <a:r>
              <a:rPr lang="fr-FR" sz="1200" b="1" dirty="0">
                <a:latin typeface="Castellar" pitchFamily="18" charset="0"/>
              </a:rPr>
              <a:t>utilisée</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16065" y="1403428"/>
            <a:ext cx="1583875" cy="1583875"/>
          </a:xfrm>
          <a:prstGeom prst="rect">
            <a:avLst/>
          </a:prstGeom>
          <a:ln>
            <a:noFill/>
          </a:ln>
          <a:effectLst>
            <a:reflection blurRad="12700" stA="30000" endPos="30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6083464" y="1519659"/>
            <a:ext cx="1237648" cy="11743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p:spPr>
      </p:pic>
      <p:pic>
        <p:nvPicPr>
          <p:cNvPr id="10246" name="Picture 6"/>
          <p:cNvPicPr>
            <a:picLocks noChangeAspect="1" noChangeArrowheads="1"/>
          </p:cNvPicPr>
          <p:nvPr/>
        </p:nvPicPr>
        <p:blipFill>
          <a:blip r:embed="rId5">
            <a:extLst>
              <a:ext uri="{28A0092B-C50C-407E-A947-70E740481C1C}">
                <a14:useLocalDpi xmlns:a14="http://schemas.microsoft.com/office/drawing/2010/main" val="0"/>
              </a:ext>
            </a:extLst>
          </a:blip>
          <a:srcRect t="8019" b="8019"/>
          <a:stretch/>
        </p:blipFill>
        <p:spPr bwMode="auto">
          <a:xfrm>
            <a:off x="6444207" y="3571082"/>
            <a:ext cx="1324007" cy="111167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Ã©sultat de recherche d'images pour &quot;power amc&quot;"/>
          <p:cNvPicPr>
            <a:picLocks noChangeAspect="1" noChangeArrowheads="1"/>
          </p:cNvPicPr>
          <p:nvPr/>
        </p:nvPicPr>
        <p:blipFill rotWithShape="1">
          <a:blip r:embed="rId6">
            <a:extLst>
              <a:ext uri="{28A0092B-C50C-407E-A947-70E740481C1C}">
                <a14:useLocalDpi xmlns:a14="http://schemas.microsoft.com/office/drawing/2010/main" val="0"/>
              </a:ext>
            </a:extLst>
          </a:blip>
          <a:srcRect t="6428"/>
          <a:stretch/>
        </p:blipFill>
        <p:spPr bwMode="auto">
          <a:xfrm>
            <a:off x="1449340" y="3807953"/>
            <a:ext cx="1611575" cy="134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27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10244"/>
                                        </p:tgtEl>
                                        <p:attrNameLst>
                                          <p:attrName>style.visibility</p:attrName>
                                        </p:attrNameLst>
                                      </p:cBhvr>
                                      <p:to>
                                        <p:strVal val="visible"/>
                                      </p:to>
                                    </p:set>
                                    <p:animEffect transition="in" filter="fade">
                                      <p:cBhvr>
                                        <p:cTn id="31" dur="750"/>
                                        <p:tgtEl>
                                          <p:spTgt spid="10244"/>
                                        </p:tgtEl>
                                      </p:cBhvr>
                                    </p:animEffect>
                                    <p:anim calcmode="lin" valueType="num">
                                      <p:cBhvr>
                                        <p:cTn id="32" dur="750" fill="hold"/>
                                        <p:tgtEl>
                                          <p:spTgt spid="10244"/>
                                        </p:tgtEl>
                                        <p:attrNameLst>
                                          <p:attrName>ppt_x</p:attrName>
                                        </p:attrNameLst>
                                      </p:cBhvr>
                                      <p:tavLst>
                                        <p:tav tm="0">
                                          <p:val>
                                            <p:strVal val="#ppt_x"/>
                                          </p:val>
                                        </p:tav>
                                        <p:tav tm="100000">
                                          <p:val>
                                            <p:strVal val="#ppt_x"/>
                                          </p:val>
                                        </p:tav>
                                      </p:tavLst>
                                    </p:anim>
                                    <p:anim calcmode="lin" valueType="num">
                                      <p:cBhvr>
                                        <p:cTn id="33" dur="750" fill="hold"/>
                                        <p:tgtEl>
                                          <p:spTgt spid="10244"/>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6" presetClass="entr" presetSubtype="21"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childTnLst>
                          </p:cTn>
                        </p:par>
                        <p:par>
                          <p:cTn id="38" fill="hold">
                            <p:stCondLst>
                              <p:cond delay="4250"/>
                            </p:stCondLst>
                            <p:childTnLst>
                              <p:par>
                                <p:cTn id="39" presetID="42" presetClass="entr" presetSubtype="0" fill="hold" nodeType="afterEffect">
                                  <p:stCondLst>
                                    <p:cond delay="0"/>
                                  </p:stCondLst>
                                  <p:childTnLst>
                                    <p:set>
                                      <p:cBhvr>
                                        <p:cTn id="40" dur="1" fill="hold">
                                          <p:stCondLst>
                                            <p:cond delay="0"/>
                                          </p:stCondLst>
                                        </p:cTn>
                                        <p:tgtEl>
                                          <p:spTgt spid="10246"/>
                                        </p:tgtEl>
                                        <p:attrNameLst>
                                          <p:attrName>style.visibility</p:attrName>
                                        </p:attrNameLst>
                                      </p:cBhvr>
                                      <p:to>
                                        <p:strVal val="visible"/>
                                      </p:to>
                                    </p:set>
                                    <p:animEffect transition="in" filter="fade">
                                      <p:cBhvr>
                                        <p:cTn id="41" dur="750"/>
                                        <p:tgtEl>
                                          <p:spTgt spid="10246"/>
                                        </p:tgtEl>
                                      </p:cBhvr>
                                    </p:animEffect>
                                    <p:anim calcmode="lin" valueType="num">
                                      <p:cBhvr>
                                        <p:cTn id="42" dur="750" fill="hold"/>
                                        <p:tgtEl>
                                          <p:spTgt spid="10246"/>
                                        </p:tgtEl>
                                        <p:attrNameLst>
                                          <p:attrName>ppt_x</p:attrName>
                                        </p:attrNameLst>
                                      </p:cBhvr>
                                      <p:tavLst>
                                        <p:tav tm="0">
                                          <p:val>
                                            <p:strVal val="#ppt_x"/>
                                          </p:val>
                                        </p:tav>
                                        <p:tav tm="100000">
                                          <p:val>
                                            <p:strVal val="#ppt_x"/>
                                          </p:val>
                                        </p:tav>
                                      </p:tavLst>
                                    </p:anim>
                                    <p:anim calcmode="lin" valueType="num">
                                      <p:cBhvr>
                                        <p:cTn id="43" dur="750" fill="hold"/>
                                        <p:tgtEl>
                                          <p:spTgt spid="10246"/>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childTnLst>
                          </p:cTn>
                        </p:par>
                        <p:par>
                          <p:cTn id="48" fill="hold">
                            <p:stCondLst>
                              <p:cond delay="5500"/>
                            </p:stCondLst>
                            <p:childTnLst>
                              <p:par>
                                <p:cTn id="49" presetID="42" presetClass="entr" presetSubtype="0" fill="hold" nodeType="afterEffect">
                                  <p:stCondLst>
                                    <p:cond delay="0"/>
                                  </p:stCondLst>
                                  <p:childTnLst>
                                    <p:set>
                                      <p:cBhvr>
                                        <p:cTn id="50" dur="1" fill="hold">
                                          <p:stCondLst>
                                            <p:cond delay="0"/>
                                          </p:stCondLst>
                                        </p:cTn>
                                        <p:tgtEl>
                                          <p:spTgt spid="10248"/>
                                        </p:tgtEl>
                                        <p:attrNameLst>
                                          <p:attrName>style.visibility</p:attrName>
                                        </p:attrNameLst>
                                      </p:cBhvr>
                                      <p:to>
                                        <p:strVal val="visible"/>
                                      </p:to>
                                    </p:set>
                                    <p:animEffect transition="in" filter="fade">
                                      <p:cBhvr>
                                        <p:cTn id="51" dur="750"/>
                                        <p:tgtEl>
                                          <p:spTgt spid="10248"/>
                                        </p:tgtEl>
                                      </p:cBhvr>
                                    </p:animEffect>
                                    <p:anim calcmode="lin" valueType="num">
                                      <p:cBhvr>
                                        <p:cTn id="52" dur="750" fill="hold"/>
                                        <p:tgtEl>
                                          <p:spTgt spid="10248"/>
                                        </p:tgtEl>
                                        <p:attrNameLst>
                                          <p:attrName>ppt_x</p:attrName>
                                        </p:attrNameLst>
                                      </p:cBhvr>
                                      <p:tavLst>
                                        <p:tav tm="0">
                                          <p:val>
                                            <p:strVal val="#ppt_x"/>
                                          </p:val>
                                        </p:tav>
                                        <p:tav tm="100000">
                                          <p:val>
                                            <p:strVal val="#ppt_x"/>
                                          </p:val>
                                        </p:tav>
                                      </p:tavLst>
                                    </p:anim>
                                    <p:anim calcmode="lin" valueType="num">
                                      <p:cBhvr>
                                        <p:cTn id="53" dur="750" fill="hold"/>
                                        <p:tgtEl>
                                          <p:spTgt spid="10248"/>
                                        </p:tgtEl>
                                        <p:attrNameLst>
                                          <p:attrName>ppt_y</p:attrName>
                                        </p:attrNameLst>
                                      </p:cBhvr>
                                      <p:tavLst>
                                        <p:tav tm="0">
                                          <p:val>
                                            <p:strVal val="#ppt_y+.1"/>
                                          </p:val>
                                        </p:tav>
                                        <p:tav tm="100000">
                                          <p:val>
                                            <p:strVal val="#ppt_y"/>
                                          </p:val>
                                        </p:tav>
                                      </p:tavLst>
                                    </p:anim>
                                  </p:childTnLst>
                                </p:cTn>
                              </p:par>
                            </p:childTnLst>
                          </p:cTn>
                        </p:par>
                        <p:par>
                          <p:cTn id="54" fill="hold">
                            <p:stCondLst>
                              <p:cond delay="6250"/>
                            </p:stCondLst>
                            <p:childTnLst>
                              <p:par>
                                <p:cTn id="55" presetID="16" presetClass="entr" presetSubtype="21"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childTnLst>
                          </p:cTn>
                        </p:par>
                        <p:par>
                          <p:cTn id="58" fill="hold">
                            <p:stCondLst>
                              <p:cond delay="6750"/>
                            </p:stCondLst>
                            <p:childTnLst>
                              <p:par>
                                <p:cTn id="59" presetID="42" presetClass="entr" presetSubtype="0" fill="hold" nodeType="afterEffect">
                                  <p:stCondLst>
                                    <p:cond delay="0"/>
                                  </p:stCondLst>
                                  <p:childTnLst>
                                    <p:set>
                                      <p:cBhvr>
                                        <p:cTn id="60" dur="1" fill="hold">
                                          <p:stCondLst>
                                            <p:cond delay="0"/>
                                          </p:stCondLst>
                                        </p:cTn>
                                        <p:tgtEl>
                                          <p:spTgt spid="10242"/>
                                        </p:tgtEl>
                                        <p:attrNameLst>
                                          <p:attrName>style.visibility</p:attrName>
                                        </p:attrNameLst>
                                      </p:cBhvr>
                                      <p:to>
                                        <p:strVal val="visible"/>
                                      </p:to>
                                    </p:set>
                                    <p:animEffect transition="in" filter="fade">
                                      <p:cBhvr>
                                        <p:cTn id="61" dur="750"/>
                                        <p:tgtEl>
                                          <p:spTgt spid="10242"/>
                                        </p:tgtEl>
                                      </p:cBhvr>
                                    </p:animEffect>
                                    <p:anim calcmode="lin" valueType="num">
                                      <p:cBhvr>
                                        <p:cTn id="62" dur="750" fill="hold"/>
                                        <p:tgtEl>
                                          <p:spTgt spid="10242"/>
                                        </p:tgtEl>
                                        <p:attrNameLst>
                                          <p:attrName>ppt_x</p:attrName>
                                        </p:attrNameLst>
                                      </p:cBhvr>
                                      <p:tavLst>
                                        <p:tav tm="0">
                                          <p:val>
                                            <p:strVal val="#ppt_x"/>
                                          </p:val>
                                        </p:tav>
                                        <p:tav tm="100000">
                                          <p:val>
                                            <p:strVal val="#ppt_x"/>
                                          </p:val>
                                        </p:tav>
                                      </p:tavLst>
                                    </p:anim>
                                    <p:anim calcmode="lin" valueType="num">
                                      <p:cBhvr>
                                        <p:cTn id="63" dur="75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0" grpId="0" animBg="1"/>
      <p:bldP spid="21" grpId="0" animBg="1"/>
      <p:bldP spid="22" grpId="0" animBg="1"/>
      <p:bldP spid="23"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4"/>
          <p:cNvSpPr>
            <a:spLocks/>
          </p:cNvSpPr>
          <p:nvPr/>
        </p:nvSpPr>
        <p:spPr bwMode="gray">
          <a:xfrm rot="8526633" flipH="1">
            <a:off x="6119383" y="1490192"/>
            <a:ext cx="574691" cy="321550"/>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ln/>
        </p:spPr>
        <p:style>
          <a:lnRef idx="2">
            <a:schemeClr val="dk1"/>
          </a:lnRef>
          <a:fillRef idx="0">
            <a:schemeClr val="dk1"/>
          </a:fillRef>
          <a:effectRef idx="1">
            <a:schemeClr val="dk1"/>
          </a:effectRef>
          <a:fontRef idx="minor">
            <a:schemeClr val="tx1"/>
          </a:fontRef>
        </p:style>
        <p:txBody>
          <a:bodyPr/>
          <a:lstStyle/>
          <a:p>
            <a:endParaRPr lang="fr-FR" dirty="0"/>
          </a:p>
        </p:txBody>
      </p:sp>
      <p:sp>
        <p:nvSpPr>
          <p:cNvPr id="10" name="Freeform 24"/>
          <p:cNvSpPr>
            <a:spLocks/>
          </p:cNvSpPr>
          <p:nvPr/>
        </p:nvSpPr>
        <p:spPr bwMode="gray">
          <a:xfrm rot="2862329" flipH="1" flipV="1">
            <a:off x="3984463" y="1469877"/>
            <a:ext cx="541739" cy="339620"/>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ln/>
        </p:spPr>
        <p:style>
          <a:lnRef idx="2">
            <a:schemeClr val="dk1"/>
          </a:lnRef>
          <a:fillRef idx="0">
            <a:schemeClr val="dk1"/>
          </a:fillRef>
          <a:effectRef idx="1">
            <a:schemeClr val="dk1"/>
          </a:effectRef>
          <a:fontRef idx="minor">
            <a:schemeClr val="tx1"/>
          </a:fontRef>
        </p:style>
        <p:txBody>
          <a:bodyPr/>
          <a:lstStyle/>
          <a:p>
            <a:endParaRPr lang="fr-FR" dirty="0"/>
          </a:p>
        </p:txBody>
      </p:sp>
      <p:sp>
        <p:nvSpPr>
          <p:cNvPr id="11" name="Freeform 24"/>
          <p:cNvSpPr>
            <a:spLocks/>
          </p:cNvSpPr>
          <p:nvPr/>
        </p:nvSpPr>
        <p:spPr bwMode="gray">
          <a:xfrm rot="17749966" flipH="1">
            <a:off x="4005956" y="3952623"/>
            <a:ext cx="574691" cy="321550"/>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ln/>
        </p:spPr>
        <p:style>
          <a:lnRef idx="2">
            <a:schemeClr val="dk1"/>
          </a:lnRef>
          <a:fillRef idx="0">
            <a:schemeClr val="dk1"/>
          </a:fillRef>
          <a:effectRef idx="1">
            <a:schemeClr val="dk1"/>
          </a:effectRef>
          <a:fontRef idx="minor">
            <a:schemeClr val="tx1"/>
          </a:fontRef>
        </p:style>
        <p:txBody>
          <a:bodyPr/>
          <a:lstStyle/>
          <a:p>
            <a:endParaRPr lang="fr-FR" dirty="0"/>
          </a:p>
        </p:txBody>
      </p:sp>
      <p:sp>
        <p:nvSpPr>
          <p:cNvPr id="12" name="Freeform 24"/>
          <p:cNvSpPr>
            <a:spLocks/>
          </p:cNvSpPr>
          <p:nvPr/>
        </p:nvSpPr>
        <p:spPr bwMode="gray">
          <a:xfrm rot="13994656" flipH="1" flipV="1">
            <a:off x="5987695" y="3943462"/>
            <a:ext cx="574691" cy="355916"/>
          </a:xfrm>
          <a:custGeom>
            <a:avLst/>
            <a:gdLst>
              <a:gd name="T0" fmla="*/ 2147483647 w 1717"/>
              <a:gd name="T1" fmla="*/ 2147483647 h 484"/>
              <a:gd name="T2" fmla="*/ 2147483647 w 1717"/>
              <a:gd name="T3" fmla="*/ 2147483647 h 484"/>
              <a:gd name="T4" fmla="*/ 2147483647 w 1717"/>
              <a:gd name="T5" fmla="*/ 2147483647 h 484"/>
              <a:gd name="T6" fmla="*/ 2147483647 w 1717"/>
              <a:gd name="T7" fmla="*/ 2147483647 h 484"/>
              <a:gd name="T8" fmla="*/ 2147483647 w 1717"/>
              <a:gd name="T9" fmla="*/ 2147483647 h 484"/>
              <a:gd name="T10" fmla="*/ 2147483647 w 1717"/>
              <a:gd name="T11" fmla="*/ 2147483647 h 484"/>
              <a:gd name="T12" fmla="*/ 2147483647 w 1717"/>
              <a:gd name="T13" fmla="*/ 2147483647 h 484"/>
              <a:gd name="T14" fmla="*/ 2147483647 w 1717"/>
              <a:gd name="T15" fmla="*/ 2147483647 h 484"/>
              <a:gd name="T16" fmla="*/ 2147483647 w 1717"/>
              <a:gd name="T17" fmla="*/ 2147483647 h 484"/>
              <a:gd name="T18" fmla="*/ 2147483647 w 1717"/>
              <a:gd name="T19" fmla="*/ 2147483647 h 484"/>
              <a:gd name="T20" fmla="*/ 2147483647 w 1717"/>
              <a:gd name="T21" fmla="*/ 2147483647 h 484"/>
              <a:gd name="T22" fmla="*/ 2147483647 w 1717"/>
              <a:gd name="T23" fmla="*/ 2147483647 h 484"/>
              <a:gd name="T24" fmla="*/ 2147483647 w 1717"/>
              <a:gd name="T25" fmla="*/ 2147483647 h 484"/>
              <a:gd name="T26" fmla="*/ 2147483647 w 1717"/>
              <a:gd name="T27" fmla="*/ 2147483647 h 484"/>
              <a:gd name="T28" fmla="*/ 2147483647 w 1717"/>
              <a:gd name="T29" fmla="*/ 2147483647 h 484"/>
              <a:gd name="T30" fmla="*/ 2147483647 w 1717"/>
              <a:gd name="T31" fmla="*/ 2147483647 h 484"/>
              <a:gd name="T32" fmla="*/ 2147483647 w 1717"/>
              <a:gd name="T33" fmla="*/ 2147483647 h 484"/>
              <a:gd name="T34" fmla="*/ 0 w 1717"/>
              <a:gd name="T35" fmla="*/ 0 h 484"/>
              <a:gd name="T36" fmla="*/ 2147483647 w 1717"/>
              <a:gd name="T37" fmla="*/ 2147483647 h 484"/>
              <a:gd name="T38" fmla="*/ 2147483647 w 1717"/>
              <a:gd name="T39" fmla="*/ 2147483647 h 484"/>
              <a:gd name="T40" fmla="*/ 2147483647 w 1717"/>
              <a:gd name="T41" fmla="*/ 2147483647 h 484"/>
              <a:gd name="T42" fmla="*/ 2147483647 w 1717"/>
              <a:gd name="T43" fmla="*/ 2147483647 h 484"/>
              <a:gd name="T44" fmla="*/ 2147483647 w 1717"/>
              <a:gd name="T45" fmla="*/ 2147483647 h 484"/>
              <a:gd name="T46" fmla="*/ 2147483647 w 1717"/>
              <a:gd name="T47" fmla="*/ 2147483647 h 484"/>
              <a:gd name="T48" fmla="*/ 2147483647 w 1717"/>
              <a:gd name="T49" fmla="*/ 2147483647 h 484"/>
              <a:gd name="T50" fmla="*/ 2147483647 w 1717"/>
              <a:gd name="T51" fmla="*/ 2147483647 h 484"/>
              <a:gd name="T52" fmla="*/ 2147483647 w 1717"/>
              <a:gd name="T53" fmla="*/ 2147483647 h 484"/>
              <a:gd name="T54" fmla="*/ 2147483647 w 1717"/>
              <a:gd name="T55" fmla="*/ 2147483647 h 484"/>
              <a:gd name="T56" fmla="*/ 2147483647 w 1717"/>
              <a:gd name="T57" fmla="*/ 2147483647 h 484"/>
              <a:gd name="T58" fmla="*/ 2147483647 w 1717"/>
              <a:gd name="T59" fmla="*/ 2147483647 h 484"/>
              <a:gd name="T60" fmla="*/ 2147483647 w 1717"/>
              <a:gd name="T61" fmla="*/ 2147483647 h 484"/>
              <a:gd name="T62" fmla="*/ 2147483647 w 1717"/>
              <a:gd name="T63" fmla="*/ 2147483647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ln/>
        </p:spPr>
        <p:style>
          <a:lnRef idx="2">
            <a:schemeClr val="dk1"/>
          </a:lnRef>
          <a:fillRef idx="0">
            <a:schemeClr val="dk1"/>
          </a:fillRef>
          <a:effectRef idx="1">
            <a:schemeClr val="dk1"/>
          </a:effectRef>
          <a:fontRef idx="minor">
            <a:schemeClr val="tx1"/>
          </a:fontRef>
        </p:style>
        <p:txBody>
          <a:bodyPr/>
          <a:lstStyle/>
          <a:p>
            <a:endParaRPr lang="fr-FR" dirty="0"/>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529"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20</a:t>
            </a:r>
            <a:endParaRPr lang="en-US" sz="1100" dirty="0">
              <a:effectLst/>
              <a:latin typeface="Calibri"/>
              <a:ea typeface="Calibri"/>
              <a:cs typeface="Times New Roman"/>
            </a:endParaRPr>
          </a:p>
        </p:txBody>
      </p:sp>
      <p:sp>
        <p:nvSpPr>
          <p:cNvPr id="20" name="Rectangle 19"/>
          <p:cNvSpPr/>
          <p:nvPr/>
        </p:nvSpPr>
        <p:spPr>
          <a:xfrm>
            <a:off x="1907704" y="303470"/>
            <a:ext cx="3430747" cy="646331"/>
          </a:xfrm>
          <a:prstGeom prst="rect">
            <a:avLst/>
          </a:prstGeom>
        </p:spPr>
        <p:txBody>
          <a:bodyPr wrap="none">
            <a:spAutoFit/>
          </a:bodyPr>
          <a:lstStyle/>
          <a:p>
            <a:r>
              <a:rPr lang="fr-FR" sz="36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IV.  Simulation:  </a:t>
            </a:r>
          </a:p>
        </p:txBody>
      </p:sp>
      <p:pic>
        <p:nvPicPr>
          <p:cNvPr id="21" name="Image 20"/>
          <p:cNvPicPr/>
          <p:nvPr/>
        </p:nvPicPr>
        <p:blipFill>
          <a:blip r:embed="rId3" cstate="print">
            <a:extLst>
              <a:ext uri="{28A0092B-C50C-407E-A947-70E740481C1C}">
                <a14:useLocalDpi xmlns:a14="http://schemas.microsoft.com/office/drawing/2010/main" val="0"/>
              </a:ext>
            </a:extLst>
          </a:blip>
          <a:srcRect/>
          <a:stretch/>
        </p:blipFill>
        <p:spPr>
          <a:xfrm>
            <a:off x="4114295" y="2242599"/>
            <a:ext cx="2448312" cy="1159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Image 21"/>
          <p:cNvPicPr/>
          <p:nvPr/>
        </p:nvPicPr>
        <p:blipFill>
          <a:blip r:embed="rId4" cstate="print">
            <a:extLst>
              <a:ext uri="{28A0092B-C50C-407E-A947-70E740481C1C}">
                <a14:useLocalDpi xmlns:a14="http://schemas.microsoft.com/office/drawing/2010/main" val="0"/>
              </a:ext>
            </a:extLst>
          </a:blip>
          <a:srcRect/>
          <a:stretch/>
        </p:blipFill>
        <p:spPr>
          <a:xfrm>
            <a:off x="1688342" y="1075287"/>
            <a:ext cx="2327773" cy="1250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Image 22"/>
          <p:cNvPicPr/>
          <p:nvPr/>
        </p:nvPicPr>
        <p:blipFill>
          <a:blip r:embed="rId5" cstate="print">
            <a:extLst>
              <a:ext uri="{28A0092B-C50C-407E-A947-70E740481C1C}">
                <a14:useLocalDpi xmlns:a14="http://schemas.microsoft.com/office/drawing/2010/main" val="0"/>
              </a:ext>
            </a:extLst>
          </a:blip>
          <a:srcRect/>
          <a:stretch/>
        </p:blipFill>
        <p:spPr>
          <a:xfrm>
            <a:off x="6745907" y="1176566"/>
            <a:ext cx="2218581" cy="11878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Image 23"/>
          <p:cNvPicPr/>
          <p:nvPr/>
        </p:nvPicPr>
        <p:blipFill>
          <a:blip r:embed="rId6" cstate="print">
            <a:extLst>
              <a:ext uri="{28A0092B-C50C-407E-A947-70E740481C1C}">
                <a14:useLocalDpi xmlns:a14="http://schemas.microsoft.com/office/drawing/2010/main" val="0"/>
              </a:ext>
            </a:extLst>
          </a:blip>
          <a:srcRect/>
          <a:stretch/>
        </p:blipFill>
        <p:spPr>
          <a:xfrm>
            <a:off x="1708851" y="3369785"/>
            <a:ext cx="2314532" cy="1241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Image 24"/>
          <p:cNvPicPr/>
          <p:nvPr/>
        </p:nvPicPr>
        <p:blipFill>
          <a:blip r:embed="rId7" cstate="print">
            <a:extLst>
              <a:ext uri="{28A0092B-C50C-407E-A947-70E740481C1C}">
                <a14:useLocalDpi xmlns:a14="http://schemas.microsoft.com/office/drawing/2010/main" val="0"/>
              </a:ext>
            </a:extLst>
          </a:blip>
          <a:srcRect/>
          <a:stretch/>
        </p:blipFill>
        <p:spPr>
          <a:xfrm>
            <a:off x="6732240" y="3499062"/>
            <a:ext cx="2118787" cy="11156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598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50" fill="hold"/>
                                        <p:tgtEl>
                                          <p:spTgt spid="11"/>
                                        </p:tgtEl>
                                        <p:attrNameLst>
                                          <p:attrName>ppt_w</p:attrName>
                                        </p:attrNameLst>
                                      </p:cBhvr>
                                      <p:tavLst>
                                        <p:tav tm="0">
                                          <p:val>
                                            <p:fltVal val="0"/>
                                          </p:val>
                                        </p:tav>
                                        <p:tav tm="100000">
                                          <p:val>
                                            <p:strVal val="#ppt_w"/>
                                          </p:val>
                                        </p:tav>
                                      </p:tavLst>
                                    </p:anim>
                                    <p:anim calcmode="lin" valueType="num">
                                      <p:cBhvr>
                                        <p:cTn id="14" dur="250" fill="hold"/>
                                        <p:tgtEl>
                                          <p:spTgt spid="11"/>
                                        </p:tgtEl>
                                        <p:attrNameLst>
                                          <p:attrName>ppt_h</p:attrName>
                                        </p:attrNameLst>
                                      </p:cBhvr>
                                      <p:tavLst>
                                        <p:tav tm="0">
                                          <p:val>
                                            <p:fltVal val="0"/>
                                          </p:val>
                                        </p:tav>
                                        <p:tav tm="100000">
                                          <p:val>
                                            <p:strVal val="#ppt_h"/>
                                          </p:val>
                                        </p:tav>
                                      </p:tavLst>
                                    </p:anim>
                                    <p:animEffect transition="in" filter="fade">
                                      <p:cBhvr>
                                        <p:cTn id="15" dur="250"/>
                                        <p:tgtEl>
                                          <p:spTgt spid="11"/>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50" fill="hold"/>
                                        <p:tgtEl>
                                          <p:spTgt spid="12"/>
                                        </p:tgtEl>
                                        <p:attrNameLst>
                                          <p:attrName>ppt_w</p:attrName>
                                        </p:attrNameLst>
                                      </p:cBhvr>
                                      <p:tavLst>
                                        <p:tav tm="0">
                                          <p:val>
                                            <p:fltVal val="0"/>
                                          </p:val>
                                        </p:tav>
                                        <p:tav tm="100000">
                                          <p:val>
                                            <p:strVal val="#ppt_w"/>
                                          </p:val>
                                        </p:tav>
                                      </p:tavLst>
                                    </p:anim>
                                    <p:anim calcmode="lin" valueType="num">
                                      <p:cBhvr>
                                        <p:cTn id="20" dur="250" fill="hold"/>
                                        <p:tgtEl>
                                          <p:spTgt spid="12"/>
                                        </p:tgtEl>
                                        <p:attrNameLst>
                                          <p:attrName>ppt_h</p:attrName>
                                        </p:attrNameLst>
                                      </p:cBhvr>
                                      <p:tavLst>
                                        <p:tav tm="0">
                                          <p:val>
                                            <p:fltVal val="0"/>
                                          </p:val>
                                        </p:tav>
                                        <p:tav tm="100000">
                                          <p:val>
                                            <p:strVal val="#ppt_h"/>
                                          </p:val>
                                        </p:tav>
                                      </p:tavLst>
                                    </p:anim>
                                    <p:animEffect transition="in" filter="fade">
                                      <p:cBhvr>
                                        <p:cTn id="21" dur="250"/>
                                        <p:tgtEl>
                                          <p:spTgt spid="12"/>
                                        </p:tgtEl>
                                      </p:cBhvr>
                                    </p:animEffect>
                                  </p:childTnLst>
                                </p:cTn>
                              </p:par>
                            </p:childTnLst>
                          </p:cTn>
                        </p:par>
                        <p:par>
                          <p:cTn id="22" fill="hold">
                            <p:stCondLst>
                              <p:cond delay="750"/>
                            </p:stCondLst>
                            <p:childTnLst>
                              <p:par>
                                <p:cTn id="23" presetID="53" presetClass="entr" presetSubtype="16"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50" fill="hold"/>
                                        <p:tgtEl>
                                          <p:spTgt spid="9"/>
                                        </p:tgtEl>
                                        <p:attrNameLst>
                                          <p:attrName>ppt_w</p:attrName>
                                        </p:attrNameLst>
                                      </p:cBhvr>
                                      <p:tavLst>
                                        <p:tav tm="0">
                                          <p:val>
                                            <p:fltVal val="0"/>
                                          </p:val>
                                        </p:tav>
                                        <p:tav tm="100000">
                                          <p:val>
                                            <p:strVal val="#ppt_w"/>
                                          </p:val>
                                        </p:tav>
                                      </p:tavLst>
                                    </p:anim>
                                    <p:anim calcmode="lin" valueType="num">
                                      <p:cBhvr>
                                        <p:cTn id="26" dur="250" fill="hold"/>
                                        <p:tgtEl>
                                          <p:spTgt spid="9"/>
                                        </p:tgtEl>
                                        <p:attrNameLst>
                                          <p:attrName>ppt_h</p:attrName>
                                        </p:attrNameLst>
                                      </p:cBhvr>
                                      <p:tavLst>
                                        <p:tav tm="0">
                                          <p:val>
                                            <p:fltVal val="0"/>
                                          </p:val>
                                        </p:tav>
                                        <p:tav tm="100000">
                                          <p:val>
                                            <p:strVal val="#ppt_h"/>
                                          </p:val>
                                        </p:tav>
                                      </p:tavLst>
                                    </p:anim>
                                    <p:animEffect transition="in" filter="fade">
                                      <p:cBhvr>
                                        <p:cTn id="27" dur="250"/>
                                        <p:tgtEl>
                                          <p:spTgt spid="9"/>
                                        </p:tgtEl>
                                      </p:cBhvr>
                                    </p:animEffect>
                                  </p:childTnLst>
                                </p:cTn>
                              </p:par>
                            </p:childTnLst>
                          </p:cTn>
                        </p:par>
                        <p:par>
                          <p:cTn id="28" fill="hold">
                            <p:stCondLst>
                              <p:cond delay="1000"/>
                            </p:stCondLst>
                            <p:childTnLst>
                              <p:par>
                                <p:cTn id="29" presetID="6" presetClass="entr" presetSubtype="16"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circle(in)">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0052" y="320338"/>
            <a:ext cx="2856872" cy="523220"/>
          </a:xfrm>
          <a:prstGeom prst="rect">
            <a:avLst/>
          </a:prstGeom>
        </p:spPr>
        <p:txBody>
          <a:bodyPr wrap="none">
            <a:spAutoFit/>
          </a:bodyPr>
          <a:lstStyle/>
          <a:p>
            <a:r>
              <a:rPr lang="fr-FR" sz="28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55000" endA="300" endPos="45500" dir="5400000" sy="-100000" algn="bl" rotWithShape="0"/>
                </a:effectLst>
                <a:latin typeface="Castellar" pitchFamily="18" charset="0"/>
              </a:rPr>
              <a:t>Conclusion</a:t>
            </a:r>
          </a:p>
        </p:txBody>
      </p:sp>
      <p:sp>
        <p:nvSpPr>
          <p:cNvPr id="5" name="Rectangle 4"/>
          <p:cNvSpPr/>
          <p:nvPr/>
        </p:nvSpPr>
        <p:spPr>
          <a:xfrm>
            <a:off x="3707904" y="2211710"/>
            <a:ext cx="5400600" cy="1169551"/>
          </a:xfrm>
          <a:prstGeom prst="rect">
            <a:avLst/>
          </a:prstGeom>
        </p:spPr>
        <p:txBody>
          <a:bodyPr wrap="square">
            <a:spAutoFit/>
          </a:bodyPr>
          <a:lstStyle/>
          <a:p>
            <a:pPr marL="285750" indent="-285750" algn="just">
              <a:buFont typeface="Wingdings" pitchFamily="2" charset="2"/>
              <a:buChar char="v"/>
            </a:pPr>
            <a:r>
              <a:rPr lang="fr-FR" sz="1400" dirty="0">
                <a:latin typeface="Times New Roman" pitchFamily="18" charset="0"/>
                <a:cs typeface="Times New Roman" pitchFamily="18" charset="0"/>
              </a:rPr>
              <a:t>Notre travail s’est fixé comme objectifs de satisfaire le maximum </a:t>
            </a:r>
          </a:p>
          <a:p>
            <a:pPr algn="just"/>
            <a:r>
              <a:rPr lang="fr-FR" sz="1400" dirty="0">
                <a:latin typeface="Times New Roman" pitchFamily="18" charset="0"/>
                <a:cs typeface="Times New Roman" pitchFamily="18" charset="0"/>
              </a:rPr>
              <a:t>des besoins du gestion de réservation et faciliter les tâches à la secrétaire en premier temps, puis l’utilisateur pour assurer la bonne</a:t>
            </a:r>
          </a:p>
          <a:p>
            <a:pPr algn="just"/>
            <a:r>
              <a:rPr lang="fr-FR" sz="1400" dirty="0">
                <a:latin typeface="Times New Roman" pitchFamily="18" charset="0"/>
                <a:cs typeface="Times New Roman" pitchFamily="18" charset="0"/>
              </a:rPr>
              <a:t>continuation du travail</a:t>
            </a:r>
          </a:p>
          <a:p>
            <a:pPr marL="285750" indent="-285750" algn="just">
              <a:buFont typeface="Wingdings" pitchFamily="2" charset="2"/>
              <a:buChar char="v"/>
            </a:pPr>
            <a:endParaRPr lang="en-US" sz="1400"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529"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21</a:t>
            </a:r>
            <a:endParaRPr lang="en-US" sz="1100" dirty="0">
              <a:effectLst/>
              <a:latin typeface="Calibri"/>
              <a:ea typeface="Calibri"/>
              <a:cs typeface="Times New Roman"/>
            </a:endParaRPr>
          </a:p>
        </p:txBody>
      </p:sp>
      <p:pic>
        <p:nvPicPr>
          <p:cNvPr id="13314" name="Picture 2" descr="Image associÃ©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1347613"/>
            <a:ext cx="1800200" cy="23936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85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50" fill="hold"/>
                                        <p:tgtEl>
                                          <p:spTgt spid="5"/>
                                        </p:tgtEl>
                                        <p:attrNameLst>
                                          <p:attrName>ppt_w</p:attrName>
                                        </p:attrNameLst>
                                      </p:cBhvr>
                                      <p:tavLst>
                                        <p:tav tm="0">
                                          <p:val>
                                            <p:fltVal val="0"/>
                                          </p:val>
                                        </p:tav>
                                        <p:tav tm="100000">
                                          <p:val>
                                            <p:strVal val="#ppt_w"/>
                                          </p:val>
                                        </p:tav>
                                      </p:tavLst>
                                    </p:anim>
                                    <p:anim calcmode="lin" valueType="num">
                                      <p:cBhvr>
                                        <p:cTn id="14" dur="250" fill="hold"/>
                                        <p:tgtEl>
                                          <p:spTgt spid="5"/>
                                        </p:tgtEl>
                                        <p:attrNameLst>
                                          <p:attrName>ppt_h</p:attrName>
                                        </p:attrNameLst>
                                      </p:cBhvr>
                                      <p:tavLst>
                                        <p:tav tm="0">
                                          <p:val>
                                            <p:fltVal val="0"/>
                                          </p:val>
                                        </p:tav>
                                        <p:tav tm="100000">
                                          <p:val>
                                            <p:strVal val="#ppt_h"/>
                                          </p:val>
                                        </p:tav>
                                      </p:tavLst>
                                    </p:anim>
                                    <p:animEffect transition="in" filter="fade">
                                      <p:cBhvr>
                                        <p:cTn id="1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nvSpPr>
        <p:spPr>
          <a:xfrm>
            <a:off x="1907705" y="51470"/>
            <a:ext cx="1080120" cy="792088"/>
          </a:xfrm>
          <a:prstGeom prst="rect">
            <a:avLst/>
          </a:prstGeom>
        </p:spPr>
        <p:txBody>
          <a:bodyPr anchor="ctr"/>
          <a:lstStyle>
            <a:lvl1pPr algn="l" defTabSz="914400" rtl="0" eaLnBrk="1" latinLnBrk="1" hangingPunct="1">
              <a:spcBef>
                <a:spcPct val="0"/>
              </a:spcBef>
              <a:buNone/>
              <a:defRPr sz="3600" b="1" kern="1200">
                <a:solidFill>
                  <a:schemeClr val="tx1">
                    <a:lumMod val="75000"/>
                    <a:lumOff val="25000"/>
                  </a:schemeClr>
                </a:solidFill>
                <a:latin typeface="Arial" pitchFamily="34" charset="0"/>
                <a:ea typeface="+mj-ea"/>
                <a:cs typeface="Arial" pitchFamily="34" charset="0"/>
              </a:defRPr>
            </a:lvl1pPr>
          </a:lstStyle>
          <a:p>
            <a:r>
              <a:rPr lang="fr-FR"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58000" dir="5400000" sy="-100000" algn="bl" rotWithShape="0"/>
                </a:effectLst>
              </a:rPr>
              <a:t> </a:t>
            </a:r>
            <a:br>
              <a:rPr lang="fr-FR"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58000" dir="5400000" sy="-100000" algn="bl" rotWithShape="0"/>
                </a:effectLst>
              </a:rPr>
            </a:br>
            <a:r>
              <a:rPr lang="fr-FR" sz="400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50000" endA="300" endPos="50000" dist="60007" dir="5400000" sy="-100000" algn="bl" rotWithShape="0"/>
                </a:effectLst>
              </a:rPr>
              <a:t>P</a:t>
            </a:r>
            <a:r>
              <a:rPr lang="fr-FR" sz="280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50000" endA="300" endPos="50000" dist="60007" dir="5400000" sy="-100000" algn="bl" rotWithShape="0"/>
                </a:effectLst>
              </a:rPr>
              <a:t>lan</a:t>
            </a:r>
            <a:br>
              <a:rPr lang="fr-FR"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58000" dir="5400000" sy="-100000" algn="bl" rotWithShape="0"/>
                </a:effectLst>
              </a:rPr>
            </a:br>
            <a:endParaRPr lang="en-US"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58000" dir="5400000" sy="-100000" algn="bl" rotWithShape="0"/>
              </a:effectLst>
            </a:endParaRPr>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004"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1</a:t>
            </a:r>
            <a:endParaRPr lang="en-US" sz="1100" dirty="0">
              <a:effectLst/>
              <a:latin typeface="Calibri"/>
              <a:ea typeface="Calibri"/>
              <a:cs typeface="Times New Roman"/>
            </a:endParaRPr>
          </a:p>
        </p:txBody>
      </p:sp>
      <p:sp>
        <p:nvSpPr>
          <p:cNvPr id="21" name="Rectangle 20">
            <a:extLst>
              <a:ext uri="{FF2B5EF4-FFF2-40B4-BE49-F238E27FC236}">
                <a16:creationId xmlns:a16="http://schemas.microsoft.com/office/drawing/2014/main" id="{CDEA9C45-73AB-47F7-8B30-15733CA98E09}"/>
              </a:ext>
            </a:extLst>
          </p:cNvPr>
          <p:cNvSpPr/>
          <p:nvPr/>
        </p:nvSpPr>
        <p:spPr>
          <a:xfrm>
            <a:off x="3275856" y="951570"/>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285750" indent="-285750" algn="ctr">
              <a:buClr>
                <a:schemeClr val="tx1">
                  <a:lumMod val="50000"/>
                  <a:lumOff val="50000"/>
                </a:schemeClr>
              </a:buClr>
              <a:buFont typeface="Wingdings" panose="05000000000000000000" pitchFamily="2" charset="2"/>
              <a:buChar char="q"/>
            </a:pPr>
            <a:r>
              <a:rPr lang="fr-FR" dirty="0">
                <a:solidFill>
                  <a:schemeClr val="tx1"/>
                </a:solidFill>
                <a:effectLst>
                  <a:reflection blurRad="6350" stA="60000" endA="900" endPos="60000" dist="29997" dir="5400000" sy="-100000" algn="bl" rotWithShape="0"/>
                </a:effectLst>
                <a:latin typeface="Times New Roman" pitchFamily="18" charset="0"/>
                <a:cs typeface="Times New Roman" pitchFamily="18" charset="0"/>
              </a:rPr>
              <a:t>I</a:t>
            </a:r>
          </a:p>
        </p:txBody>
      </p:sp>
      <p:sp>
        <p:nvSpPr>
          <p:cNvPr id="22" name="Rectangle 21">
            <a:extLst>
              <a:ext uri="{FF2B5EF4-FFF2-40B4-BE49-F238E27FC236}">
                <a16:creationId xmlns:a16="http://schemas.microsoft.com/office/drawing/2014/main" id="{212B7A49-8880-44D8-8A14-17318797FA4B}"/>
              </a:ext>
            </a:extLst>
          </p:cNvPr>
          <p:cNvSpPr/>
          <p:nvPr/>
        </p:nvSpPr>
        <p:spPr>
          <a:xfrm>
            <a:off x="3870598" y="1023578"/>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Introduction</a:t>
            </a:r>
          </a:p>
        </p:txBody>
      </p:sp>
      <p:sp>
        <p:nvSpPr>
          <p:cNvPr id="23" name="Rectangle 22">
            <a:extLst>
              <a:ext uri="{FF2B5EF4-FFF2-40B4-BE49-F238E27FC236}">
                <a16:creationId xmlns:a16="http://schemas.microsoft.com/office/drawing/2014/main" id="{F378C5C5-811F-453E-A897-BA2A735F48B3}"/>
              </a:ext>
            </a:extLst>
          </p:cNvPr>
          <p:cNvSpPr/>
          <p:nvPr/>
        </p:nvSpPr>
        <p:spPr>
          <a:xfrm>
            <a:off x="3275856" y="2679762"/>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III-</a:t>
            </a:r>
            <a:endParaRPr lang="fr-FR" dirty="0">
              <a:effectLst>
                <a:reflection blurRad="6350" stA="60000" endA="900" endPos="60000" dist="29997" dir="5400000" sy="-100000" algn="bl" rotWithShape="0"/>
              </a:effectLst>
              <a:latin typeface="Times New Roman" pitchFamily="18" charset="0"/>
              <a:cs typeface="Times New Roman" pitchFamily="18" charset="0"/>
            </a:endParaRPr>
          </a:p>
        </p:txBody>
      </p:sp>
      <p:sp>
        <p:nvSpPr>
          <p:cNvPr id="24" name="Rectangle 23">
            <a:extLst>
              <a:ext uri="{FF2B5EF4-FFF2-40B4-BE49-F238E27FC236}">
                <a16:creationId xmlns:a16="http://schemas.microsoft.com/office/drawing/2014/main" id="{8A923218-7FCD-4345-B8DF-14C487BDF3DC}"/>
              </a:ext>
            </a:extLst>
          </p:cNvPr>
          <p:cNvSpPr/>
          <p:nvPr/>
        </p:nvSpPr>
        <p:spPr>
          <a:xfrm>
            <a:off x="3869085" y="2760340"/>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Réalisation de projet</a:t>
            </a:r>
          </a:p>
        </p:txBody>
      </p:sp>
      <p:sp>
        <p:nvSpPr>
          <p:cNvPr id="25" name="Rectangle 24">
            <a:extLst>
              <a:ext uri="{FF2B5EF4-FFF2-40B4-BE49-F238E27FC236}">
                <a16:creationId xmlns:a16="http://schemas.microsoft.com/office/drawing/2014/main" id="{F39DAD01-CC65-4327-82DE-0DF715DBA7EA}"/>
              </a:ext>
            </a:extLst>
          </p:cNvPr>
          <p:cNvSpPr/>
          <p:nvPr/>
        </p:nvSpPr>
        <p:spPr>
          <a:xfrm>
            <a:off x="3280445" y="3255826"/>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IV-</a:t>
            </a:r>
            <a:endParaRPr lang="fr-FR" dirty="0">
              <a:effectLst>
                <a:reflection blurRad="6350" stA="60000" endA="900" endPos="60000" dist="29997" dir="5400000" sy="-100000" algn="bl" rotWithShape="0"/>
              </a:effectLst>
              <a:latin typeface="Times New Roman" pitchFamily="18" charset="0"/>
              <a:cs typeface="Times New Roman" pitchFamily="18" charset="0"/>
            </a:endParaRPr>
          </a:p>
        </p:txBody>
      </p:sp>
      <p:sp>
        <p:nvSpPr>
          <p:cNvPr id="26" name="Rectangle 25">
            <a:extLst>
              <a:ext uri="{FF2B5EF4-FFF2-40B4-BE49-F238E27FC236}">
                <a16:creationId xmlns:a16="http://schemas.microsoft.com/office/drawing/2014/main" id="{959C1AF8-FEB3-433F-8710-EB08E86000FA}"/>
              </a:ext>
            </a:extLst>
          </p:cNvPr>
          <p:cNvSpPr/>
          <p:nvPr/>
        </p:nvSpPr>
        <p:spPr>
          <a:xfrm>
            <a:off x="3865637" y="3331443"/>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Simulation de projet</a:t>
            </a:r>
          </a:p>
        </p:txBody>
      </p:sp>
      <p:sp>
        <p:nvSpPr>
          <p:cNvPr id="27" name="Rectangle 26">
            <a:extLst>
              <a:ext uri="{FF2B5EF4-FFF2-40B4-BE49-F238E27FC236}">
                <a16:creationId xmlns:a16="http://schemas.microsoft.com/office/drawing/2014/main" id="{83A14CF0-2A0B-4203-AD3F-7B1FBDF2A3A9}"/>
              </a:ext>
            </a:extLst>
          </p:cNvPr>
          <p:cNvSpPr/>
          <p:nvPr/>
        </p:nvSpPr>
        <p:spPr>
          <a:xfrm>
            <a:off x="3280445" y="3831890"/>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V-</a:t>
            </a:r>
          </a:p>
        </p:txBody>
      </p:sp>
      <p:sp>
        <p:nvSpPr>
          <p:cNvPr id="28" name="Rectangle 27">
            <a:extLst>
              <a:ext uri="{FF2B5EF4-FFF2-40B4-BE49-F238E27FC236}">
                <a16:creationId xmlns:a16="http://schemas.microsoft.com/office/drawing/2014/main" id="{04E1D831-1D9C-45C5-BFCB-72FCFBEC25C9}"/>
              </a:ext>
            </a:extLst>
          </p:cNvPr>
          <p:cNvSpPr/>
          <p:nvPr/>
        </p:nvSpPr>
        <p:spPr>
          <a:xfrm>
            <a:off x="3869085" y="3903898"/>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Conclusion </a:t>
            </a:r>
          </a:p>
        </p:txBody>
      </p:sp>
      <p:sp>
        <p:nvSpPr>
          <p:cNvPr id="29" name="Rectangle 28">
            <a:extLst>
              <a:ext uri="{FF2B5EF4-FFF2-40B4-BE49-F238E27FC236}">
                <a16:creationId xmlns:a16="http://schemas.microsoft.com/office/drawing/2014/main" id="{D2E1B345-0965-4962-B125-A8E1EC897CF1}"/>
              </a:ext>
            </a:extLst>
          </p:cNvPr>
          <p:cNvSpPr/>
          <p:nvPr/>
        </p:nvSpPr>
        <p:spPr>
          <a:xfrm>
            <a:off x="3289573" y="2103698"/>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II-</a:t>
            </a:r>
            <a:endParaRPr lang="fr-FR" dirty="0">
              <a:effectLst>
                <a:reflection blurRad="6350" stA="60000" endA="900" endPos="60000" dist="29997" dir="5400000" sy="-100000" algn="bl" rotWithShape="0"/>
              </a:effectLst>
              <a:latin typeface="Times New Roman" pitchFamily="18" charset="0"/>
              <a:cs typeface="Times New Roman" pitchFamily="18" charset="0"/>
            </a:endParaRPr>
          </a:p>
        </p:txBody>
      </p:sp>
      <p:sp>
        <p:nvSpPr>
          <p:cNvPr id="30" name="Rectangle 29">
            <a:extLst>
              <a:ext uri="{FF2B5EF4-FFF2-40B4-BE49-F238E27FC236}">
                <a16:creationId xmlns:a16="http://schemas.microsoft.com/office/drawing/2014/main" id="{35D056FC-A1BD-4134-8BB3-F368012A51F3}"/>
              </a:ext>
            </a:extLst>
          </p:cNvPr>
          <p:cNvSpPr/>
          <p:nvPr/>
        </p:nvSpPr>
        <p:spPr>
          <a:xfrm>
            <a:off x="3899173" y="2179712"/>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Analyse et Conception de projet </a:t>
            </a:r>
          </a:p>
        </p:txBody>
      </p:sp>
      <p:sp>
        <p:nvSpPr>
          <p:cNvPr id="31" name="Rectangle 30">
            <a:extLst>
              <a:ext uri="{FF2B5EF4-FFF2-40B4-BE49-F238E27FC236}">
                <a16:creationId xmlns:a16="http://schemas.microsoft.com/office/drawing/2014/main" id="{9EEF62FD-B15E-4714-8864-D84D7760250C}"/>
              </a:ext>
            </a:extLst>
          </p:cNvPr>
          <p:cNvSpPr/>
          <p:nvPr/>
        </p:nvSpPr>
        <p:spPr>
          <a:xfrm>
            <a:off x="3289573" y="1527634"/>
            <a:ext cx="576064" cy="504056"/>
          </a:xfrm>
          <a:prstGeom prst="rect">
            <a:avLst/>
          </a:prstGeom>
          <a:ln/>
          <a:effectLst>
            <a:outerShdw blurRad="50800" dist="38100" dir="10800000" algn="r"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fr-F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60000" endA="900" endPos="60000" dist="29997" dir="5400000" sy="-100000" algn="bl" rotWithShape="0"/>
                </a:effectLst>
                <a:latin typeface="Times New Roman" pitchFamily="18" charset="0"/>
                <a:cs typeface="Times New Roman" pitchFamily="18" charset="0"/>
              </a:rPr>
              <a:t>I-</a:t>
            </a:r>
            <a:endParaRPr lang="fr-FR" dirty="0">
              <a:effectLst>
                <a:reflection blurRad="6350" stA="60000" endA="900" endPos="60000" dist="29997" dir="5400000" sy="-100000" algn="bl" rotWithShape="0"/>
              </a:effectLst>
              <a:latin typeface="Times New Roman" pitchFamily="18" charset="0"/>
              <a:cs typeface="Times New Roman" pitchFamily="18" charset="0"/>
            </a:endParaRPr>
          </a:p>
        </p:txBody>
      </p:sp>
      <p:sp>
        <p:nvSpPr>
          <p:cNvPr id="32" name="Rectangle 31">
            <a:extLst>
              <a:ext uri="{FF2B5EF4-FFF2-40B4-BE49-F238E27FC236}">
                <a16:creationId xmlns:a16="http://schemas.microsoft.com/office/drawing/2014/main" id="{8857F1FE-238D-49E1-B976-2581D2C829D9}"/>
              </a:ext>
            </a:extLst>
          </p:cNvPr>
          <p:cNvSpPr/>
          <p:nvPr/>
        </p:nvSpPr>
        <p:spPr>
          <a:xfrm>
            <a:off x="3899173" y="1599642"/>
            <a:ext cx="3960440" cy="360040"/>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r>
              <a:rPr lang="fr-FR" i="1" dirty="0">
                <a:latin typeface="Times New Roman" pitchFamily="18" charset="0"/>
                <a:cs typeface="Times New Roman" pitchFamily="18" charset="0"/>
              </a:rPr>
              <a:t>Présentation de structure d’accueil</a:t>
            </a:r>
          </a:p>
        </p:txBody>
      </p:sp>
    </p:spTree>
    <p:extLst>
      <p:ext uri="{BB962C8B-B14F-4D97-AF65-F5344CB8AC3E}">
        <p14:creationId xmlns:p14="http://schemas.microsoft.com/office/powerpoint/2010/main" val="17714538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ppt_x"/>
                                          </p:val>
                                        </p:tav>
                                        <p:tav tm="100000">
                                          <p:val>
                                            <p:strVal val="#ppt_x"/>
                                          </p:val>
                                        </p:tav>
                                      </p:tavLst>
                                    </p:anim>
                                    <p:anim calcmode="lin" valueType="num">
                                      <p:cBhvr additive="base">
                                        <p:cTn id="53" dur="500" fill="hold"/>
                                        <p:tgtEl>
                                          <p:spTgt spid="25"/>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270127" y="2139702"/>
            <a:ext cx="4145608" cy="1200329"/>
          </a:xfrm>
          <a:prstGeom prst="rect">
            <a:avLst/>
          </a:prstGeom>
        </p:spPr>
        <p:txBody>
          <a:bodyPr wrap="square">
            <a:spAutoFit/>
          </a:bodyPr>
          <a:lstStyle/>
          <a:p>
            <a:pPr algn="ctr"/>
            <a:r>
              <a:rPr lang="fr-FR" sz="36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Merci Pour </a:t>
            </a:r>
          </a:p>
          <a:p>
            <a:pPr algn="ctr"/>
            <a:r>
              <a:rPr lang="fr-FR" sz="36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Votre Attention</a:t>
            </a:r>
          </a:p>
        </p:txBody>
      </p:sp>
      <p:pic>
        <p:nvPicPr>
          <p:cNvPr id="8" name="Picture 4" descr="C:\Users\hajar bahra\Desktop\preinscription-est-essaouir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348" t="21462" r="16816" b="39269"/>
          <a:stretch/>
        </p:blipFill>
        <p:spPr bwMode="auto">
          <a:xfrm>
            <a:off x="5559701" y="244850"/>
            <a:ext cx="900318" cy="505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252818" y="254375"/>
            <a:ext cx="3024336" cy="461665"/>
          </a:xfrm>
          <a:prstGeom prst="rect">
            <a:avLst/>
          </a:prstGeom>
          <a:noFill/>
        </p:spPr>
        <p:txBody>
          <a:bodyPr wrap="square" lIns="91440" tIns="45720" rIns="91440" bIns="45720">
            <a:spAutoFit/>
          </a:bodyPr>
          <a:lstStyle/>
          <a:p>
            <a:pPr algn="ctr"/>
            <a:r>
              <a:rPr lang="fr-FR" sz="1150" b="1" cap="none" spc="50" dirty="0">
                <a:ln w="0"/>
                <a:solidFill>
                  <a:schemeClr val="bg2"/>
                </a:solidFill>
                <a:effectLst>
                  <a:innerShdw blurRad="63500" dist="50800" dir="13500000">
                    <a:srgbClr val="000000">
                      <a:alpha val="50000"/>
                    </a:srgbClr>
                  </a:innerShdw>
                </a:effectLst>
              </a:rPr>
              <a:t> </a:t>
            </a:r>
            <a:r>
              <a:rPr lang="fr-MA" sz="1150" b="1" spc="50" dirty="0">
                <a:ln w="0"/>
                <a:solidFill>
                  <a:schemeClr val="bg2"/>
                </a:solidFill>
                <a:effectLst>
                  <a:innerShdw blurRad="63500" dist="50800" dir="13500000">
                    <a:srgbClr val="000000">
                      <a:alpha val="50000"/>
                    </a:srgbClr>
                  </a:innerShdw>
                </a:effectLst>
              </a:rPr>
              <a:t>E</a:t>
            </a:r>
            <a:r>
              <a:rPr lang="fr-MA" sz="1150" b="1" cap="none" spc="50" dirty="0">
                <a:ln w="0"/>
                <a:solidFill>
                  <a:schemeClr val="bg2"/>
                </a:solidFill>
                <a:effectLst>
                  <a:innerShdw blurRad="63500" dist="50800" dir="13500000">
                    <a:srgbClr val="000000">
                      <a:alpha val="50000"/>
                    </a:srgbClr>
                  </a:innerShdw>
                </a:effectLst>
              </a:rPr>
              <a:t>cole </a:t>
            </a:r>
            <a:r>
              <a:rPr lang="fr-MA" sz="1150" b="1" spc="50" dirty="0">
                <a:ln w="0"/>
                <a:solidFill>
                  <a:schemeClr val="bg2"/>
                </a:solidFill>
                <a:effectLst>
                  <a:innerShdw blurRad="63500" dist="50800" dir="13500000">
                    <a:srgbClr val="000000">
                      <a:alpha val="50000"/>
                    </a:srgbClr>
                  </a:innerShdw>
                </a:effectLst>
              </a:rPr>
              <a:t>S</a:t>
            </a:r>
            <a:r>
              <a:rPr lang="fr-MA" sz="1150" b="1" cap="none" spc="50" dirty="0">
                <a:ln w="0"/>
                <a:solidFill>
                  <a:schemeClr val="bg2"/>
                </a:solidFill>
                <a:effectLst>
                  <a:innerShdw blurRad="63500" dist="50800" dir="13500000">
                    <a:srgbClr val="000000">
                      <a:alpha val="50000"/>
                    </a:srgbClr>
                  </a:innerShdw>
                </a:effectLst>
              </a:rPr>
              <a:t>upérieure </a:t>
            </a:r>
            <a:r>
              <a:rPr lang="fr-MA" sz="1150" b="1" spc="50" dirty="0">
                <a:ln w="0"/>
                <a:solidFill>
                  <a:schemeClr val="bg2"/>
                </a:solidFill>
                <a:effectLst>
                  <a:innerShdw blurRad="63500" dist="50800" dir="13500000">
                    <a:srgbClr val="000000">
                      <a:alpha val="50000"/>
                    </a:srgbClr>
                  </a:innerShdw>
                </a:effectLst>
              </a:rPr>
              <a:t>D</a:t>
            </a:r>
            <a:r>
              <a:rPr lang="fr-MA" sz="1150" b="1" cap="none" spc="50" dirty="0">
                <a:ln w="0"/>
                <a:solidFill>
                  <a:schemeClr val="bg2"/>
                </a:solidFill>
                <a:effectLst>
                  <a:innerShdw blurRad="63500" dist="50800" dir="13500000">
                    <a:srgbClr val="000000">
                      <a:alpha val="50000"/>
                    </a:srgbClr>
                  </a:innerShdw>
                </a:effectLst>
              </a:rPr>
              <a:t>e </a:t>
            </a:r>
            <a:r>
              <a:rPr lang="fr-MA" sz="1150" b="1" spc="50" dirty="0">
                <a:ln w="0"/>
                <a:solidFill>
                  <a:schemeClr val="bg2"/>
                </a:solidFill>
                <a:effectLst>
                  <a:innerShdw blurRad="63500" dist="50800" dir="13500000">
                    <a:srgbClr val="000000">
                      <a:alpha val="50000"/>
                    </a:srgbClr>
                  </a:innerShdw>
                </a:effectLst>
              </a:rPr>
              <a:t>T</a:t>
            </a:r>
            <a:r>
              <a:rPr lang="fr-MA" sz="1150" b="1" cap="none" spc="50" dirty="0">
                <a:ln w="0"/>
                <a:solidFill>
                  <a:schemeClr val="bg2"/>
                </a:solidFill>
                <a:effectLst>
                  <a:innerShdw blurRad="63500" dist="50800" dir="13500000">
                    <a:srgbClr val="000000">
                      <a:alpha val="50000"/>
                    </a:srgbClr>
                  </a:innerShdw>
                </a:effectLst>
              </a:rPr>
              <a:t>echnologie    Essaouira</a:t>
            </a:r>
            <a:endParaRPr lang="fr-FR" sz="1150" b="1" cap="none" spc="50" dirty="0">
              <a:ln w="0"/>
              <a:solidFill>
                <a:schemeClr val="bg2"/>
              </a:solidFill>
              <a:effectLst>
                <a:innerShdw blurRad="63500" dist="50800" dir="13500000">
                  <a:srgbClr val="000000">
                    <a:alpha val="50000"/>
                  </a:srgbClr>
                </a:innerShdw>
              </a:effectLst>
            </a:endParaRPr>
          </a:p>
        </p:txBody>
      </p:sp>
      <p:pic>
        <p:nvPicPr>
          <p:cNvPr id="11" name="Espace réservé pour une image  12"/>
          <p:cNvPicPr>
            <a:picLocks noGrp="1"/>
          </p:cNvPicPr>
          <p:nvPr>
            <p:ph type="pic" sz="quarter" idx="10"/>
          </p:nvPr>
        </p:nvPicPr>
        <p:blipFill>
          <a:blip r:embed="rId3" cstate="print">
            <a:extLst>
              <a:ext uri="{28A0092B-C50C-407E-A947-70E740481C1C}">
                <a14:useLocalDpi xmlns:a14="http://schemas.microsoft.com/office/drawing/2010/main" val="0"/>
              </a:ext>
            </a:extLst>
          </a:blip>
          <a:srcRect l="8043" r="8043"/>
          <a:stretch/>
        </p:blipFill>
        <p:spPr bwMode="auto">
          <a:xfrm>
            <a:off x="1181762" y="711266"/>
            <a:ext cx="3462246" cy="19543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993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267494"/>
            <a:ext cx="2829200" cy="472956"/>
          </a:xfrm>
        </p:spPr>
        <p:txBody>
          <a:bodyPr/>
          <a:lstStyle/>
          <a:p>
            <a:pPr marL="571500" indent="-571500">
              <a:buFont typeface="Wingdings" pitchFamily="2" charset="2"/>
              <a:buChar char="q"/>
            </a:pPr>
            <a:r>
              <a:rPr lang="fr-FR" sz="240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reflection blurRad="6350" stA="60000" endA="900" endPos="60000" dist="29997" dir="5400000" sy="-100000" algn="bl" rotWithShape="0"/>
                </a:effectLst>
              </a:rPr>
              <a:t>- </a:t>
            </a:r>
            <a:r>
              <a:rPr lang="fr-FR" sz="24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rPr>
              <a:t>Introduction</a:t>
            </a:r>
            <a:endParaRPr lang="fr-FR" sz="2400" i="1" dirty="0">
              <a:effectLst>
                <a:innerShdw blurRad="63500" dist="50800" dir="18900000">
                  <a:prstClr val="black">
                    <a:alpha val="50000"/>
                  </a:prstClr>
                </a:innerShdw>
              </a:effectLst>
              <a:latin typeface="Eras Medium ITC"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970"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2</a:t>
            </a:r>
            <a:endParaRPr lang="en-US" sz="1100" dirty="0">
              <a:effectLst/>
              <a:latin typeface="Calibri"/>
              <a:ea typeface="Calibri"/>
              <a:cs typeface="Times New Roman"/>
            </a:endParaRPr>
          </a:p>
        </p:txBody>
      </p:sp>
      <p:sp>
        <p:nvSpPr>
          <p:cNvPr id="8" name="ZoneTexte 1">
            <a:extLst>
              <a:ext uri="{FF2B5EF4-FFF2-40B4-BE49-F238E27FC236}">
                <a16:creationId xmlns:a16="http://schemas.microsoft.com/office/drawing/2014/main" id="{A25221F7-B0BC-44A0-870C-87934747C2B4}"/>
              </a:ext>
            </a:extLst>
          </p:cNvPr>
          <p:cNvSpPr txBox="1"/>
          <p:nvPr/>
        </p:nvSpPr>
        <p:spPr>
          <a:xfrm>
            <a:off x="3275856" y="2283717"/>
            <a:ext cx="6048672" cy="1384995"/>
          </a:xfrm>
          <a:prstGeom prst="rect">
            <a:avLst/>
          </a:prstGeom>
          <a:noFill/>
        </p:spPr>
        <p:txBody>
          <a:bodyPr wrap="square" rtlCol="0">
            <a:spAutoFit/>
          </a:bodyPr>
          <a:lstStyle>
            <a:defPPr>
              <a:defRPr lang="fr-FR"/>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marL="285750" indent="-285750">
              <a:buFont typeface="Wingdings" pitchFamily="2" charset="2"/>
              <a:buChar char="ü"/>
            </a:pPr>
            <a:r>
              <a:rPr lang="fr-MA" sz="2800" dirty="0">
                <a:latin typeface="Times New Roman" pitchFamily="18" charset="0"/>
                <a:cs typeface="Times New Roman" pitchFamily="18" charset="0"/>
              </a:rPr>
              <a:t>Présentation du cadre du projet</a:t>
            </a:r>
          </a:p>
          <a:p>
            <a:endParaRPr lang="fr-MA" sz="2800" dirty="0">
              <a:latin typeface="Times New Roman" pitchFamily="18" charset="0"/>
              <a:cs typeface="Times New Roman" pitchFamily="18" charset="0"/>
            </a:endParaRPr>
          </a:p>
          <a:p>
            <a:pPr marL="285750" indent="-285750">
              <a:buFont typeface="Wingdings" pitchFamily="2" charset="2"/>
              <a:buChar char="ü"/>
            </a:pPr>
            <a:r>
              <a:rPr lang="fr-MA" sz="2800" dirty="0">
                <a:latin typeface="Times New Roman" pitchFamily="18" charset="0"/>
                <a:cs typeface="Times New Roman" pitchFamily="18" charset="0"/>
              </a:rPr>
              <a:t>Mise en contexte de notre application</a:t>
            </a:r>
            <a:endParaRPr lang="fr-FR" sz="28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39963046-8C00-4516-BCEF-36FF8FF7C3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78214">
            <a:off x="207099" y="1806357"/>
            <a:ext cx="2767170" cy="20034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38949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par>
                          <p:cTn id="10" fill="hold">
                            <p:stCondLst>
                              <p:cond delay="250"/>
                            </p:stCondLst>
                            <p:childTnLst>
                              <p:par>
                                <p:cTn id="11" presetID="14"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0322036">
            <a:off x="3888566" y="860008"/>
            <a:ext cx="3347391" cy="707886"/>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I.  Présentation de structure </a:t>
            </a:r>
          </a:p>
          <a:p>
            <a:pPr algn="ctr"/>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d’accueil</a:t>
            </a:r>
          </a:p>
        </p:txBody>
      </p:sp>
    </p:spTree>
    <p:extLst>
      <p:ext uri="{BB962C8B-B14F-4D97-AF65-F5344CB8AC3E}">
        <p14:creationId xmlns:p14="http://schemas.microsoft.com/office/powerpoint/2010/main" val="109705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7584" y="195486"/>
            <a:ext cx="427392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I. Présentation de structure d’accueil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70"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3</a:t>
            </a:r>
            <a:endParaRPr lang="en-US" sz="1100" dirty="0">
              <a:effectLst/>
              <a:latin typeface="Calibri"/>
              <a:ea typeface="Calibri"/>
              <a:cs typeface="Times New Roman"/>
            </a:endParaRPr>
          </a:p>
        </p:txBody>
      </p:sp>
      <p:sp>
        <p:nvSpPr>
          <p:cNvPr id="5" name="Rectangle à coins arrondis 6">
            <a:extLst>
              <a:ext uri="{FF2B5EF4-FFF2-40B4-BE49-F238E27FC236}">
                <a16:creationId xmlns:a16="http://schemas.microsoft.com/office/drawing/2014/main" id="{F083BD2D-2AE8-474E-B4BC-B8B8A8264E74}"/>
              </a:ext>
            </a:extLst>
          </p:cNvPr>
          <p:cNvSpPr/>
          <p:nvPr/>
        </p:nvSpPr>
        <p:spPr>
          <a:xfrm>
            <a:off x="3347864" y="1792821"/>
            <a:ext cx="5328592" cy="2016224"/>
          </a:xfrm>
          <a:prstGeom prst="roundRect">
            <a:avLst/>
          </a:prstGeom>
          <a:solidFill>
            <a:schemeClr val="bg1">
              <a:lumMod val="95000"/>
            </a:schemeClr>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just"/>
            <a:r>
              <a:rPr lang="fr-FR" sz="1600" dirty="0">
                <a:latin typeface="Times New Roman" pitchFamily="18" charset="0"/>
                <a:cs typeface="Times New Roman" pitchFamily="18" charset="0"/>
              </a:rPr>
              <a:t>            ALMATELL est un centre d’appel créé en 2018, il   compte aujourd’hui une large équipe de collaborateurs         spécialistes dans les métiers de la vente et du télémarketing.</a:t>
            </a:r>
          </a:p>
          <a:p>
            <a:pPr algn="just"/>
            <a:endParaRPr lang="fr-FR" sz="1600" dirty="0">
              <a:latin typeface="Times New Roman" pitchFamily="18" charset="0"/>
              <a:cs typeface="Times New Roman" pitchFamily="18" charset="0"/>
            </a:endParaRPr>
          </a:p>
          <a:p>
            <a:pPr algn="just"/>
            <a:r>
              <a:rPr lang="fr-FR" sz="1600" dirty="0">
                <a:latin typeface="Times New Roman" pitchFamily="18" charset="0"/>
                <a:cs typeface="Times New Roman" pitchFamily="18" charset="0"/>
              </a:rPr>
              <a:t>           La société  ALMATELL est spécialiste de la prise de rendez-vous qualifiés.</a:t>
            </a:r>
            <a:endParaRPr lang="en-US" sz="16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62DB79A-1FD2-4C22-ADF8-27A647446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211710"/>
            <a:ext cx="2664296" cy="1342726"/>
          </a:xfrm>
          <a:prstGeom prst="rect">
            <a:avLst/>
          </a:prstGeom>
        </p:spPr>
      </p:pic>
    </p:spTree>
    <p:extLst>
      <p:ext uri="{BB962C8B-B14F-4D97-AF65-F5344CB8AC3E}">
        <p14:creationId xmlns:p14="http://schemas.microsoft.com/office/powerpoint/2010/main" val="11389495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0322036">
            <a:off x="3993133" y="1057733"/>
            <a:ext cx="3084499"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II.   Analyse et conception</a:t>
            </a:r>
          </a:p>
        </p:txBody>
      </p:sp>
    </p:spTree>
    <p:extLst>
      <p:ext uri="{BB962C8B-B14F-4D97-AF65-F5344CB8AC3E}">
        <p14:creationId xmlns:p14="http://schemas.microsoft.com/office/powerpoint/2010/main" val="323046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7584" y="301625"/>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cs typeface="Arial" pitchFamily="34" charset="0"/>
              </a:rPr>
              <a:t>II.   Analyse et conception</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1563336"/>
            <a:ext cx="2070536" cy="15260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6"/>
          <p:cNvSpPr/>
          <p:nvPr/>
        </p:nvSpPr>
        <p:spPr>
          <a:xfrm>
            <a:off x="3132164" y="2211710"/>
            <a:ext cx="6084141" cy="2308324"/>
          </a:xfrm>
          <a:prstGeom prst="rect">
            <a:avLst/>
          </a:prstGeom>
        </p:spPr>
        <p:txBody>
          <a:bodyPr wrap="square">
            <a:spAutoFit/>
          </a:bodyPr>
          <a:lstStyle/>
          <a:p>
            <a:pPr marL="285750" indent="-285750">
              <a:buFont typeface="Wingdings" pitchFamily="2" charset="2"/>
              <a:buChar char="Ø"/>
            </a:pPr>
            <a:r>
              <a:rPr lang="fr-FR" dirty="0">
                <a:latin typeface="Times New Roman" pitchFamily="18" charset="0"/>
                <a:cs typeface="Times New Roman" pitchFamily="18" charset="0"/>
              </a:rPr>
              <a:t>Les employés prend les rendez-vous de manière manuelle ou par téléphone.</a:t>
            </a:r>
          </a:p>
          <a:p>
            <a:endParaRPr lang="fr-FR" dirty="0">
              <a:latin typeface="Times New Roman" pitchFamily="18" charset="0"/>
              <a:cs typeface="Times New Roman" pitchFamily="18" charset="0"/>
            </a:endParaRPr>
          </a:p>
          <a:p>
            <a:pPr marL="685800" indent="-285750">
              <a:buFont typeface="Wingdings" pitchFamily="2" charset="2"/>
              <a:buChar char="q"/>
            </a:pPr>
            <a:r>
              <a:rPr lang="fr-FR" dirty="0">
                <a:latin typeface="Times New Roman" pitchFamily="18" charset="0"/>
                <a:cs typeface="Times New Roman" pitchFamily="18" charset="0"/>
              </a:rPr>
              <a:t>Problème d’archivage les réservations sur les papier.</a:t>
            </a:r>
            <a:endParaRPr lang="en-US" dirty="0">
              <a:latin typeface="Times New Roman" pitchFamily="18" charset="0"/>
              <a:cs typeface="Times New Roman" pitchFamily="18" charset="0"/>
            </a:endParaRPr>
          </a:p>
          <a:p>
            <a:pPr marL="685800" lvl="0" indent="-285750">
              <a:buFont typeface="Wingdings" pitchFamily="2" charset="2"/>
              <a:buChar char="q"/>
            </a:pPr>
            <a:r>
              <a:rPr lang="fr-FR" dirty="0">
                <a:latin typeface="Times New Roman" pitchFamily="18" charset="0"/>
                <a:cs typeface="Times New Roman" pitchFamily="18" charset="0"/>
              </a:rPr>
              <a:t>Problème de sécurité et confidentialité de l’information</a:t>
            </a:r>
          </a:p>
          <a:p>
            <a:pPr marL="400050" lvl="0"/>
            <a:r>
              <a:rPr lang="fr-FR" dirty="0">
                <a:latin typeface="Times New Roman" pitchFamily="18" charset="0"/>
                <a:cs typeface="Times New Roman" pitchFamily="18" charset="0"/>
              </a:rPr>
              <a:t>      l’accès peut être facile pour tout le monde.</a:t>
            </a:r>
            <a:endParaRPr lang="en-US" dirty="0">
              <a:latin typeface="Times New Roman" pitchFamily="18" charset="0"/>
              <a:cs typeface="Times New Roman" pitchFamily="18" charset="0"/>
            </a:endParaRPr>
          </a:p>
          <a:p>
            <a:pPr marL="685800" indent="-285750">
              <a:buFont typeface="Wingdings" pitchFamily="2" charset="2"/>
              <a:buChar char="q"/>
            </a:pPr>
            <a:r>
              <a:rPr lang="fr-FR" dirty="0">
                <a:latin typeface="Times New Roman" pitchFamily="18" charset="0"/>
                <a:cs typeface="Times New Roman" pitchFamily="18" charset="0"/>
              </a:rPr>
              <a:t>Problème de stockage.</a:t>
            </a:r>
          </a:p>
          <a:p>
            <a:pPr marL="285750" indent="-285750">
              <a:buFont typeface="Wingdings" pitchFamily="2" charset="2"/>
              <a:buChar char="q"/>
            </a:pP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970"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5</a:t>
            </a:r>
            <a:endParaRPr lang="en-US" sz="1100" dirty="0">
              <a:effectLst/>
              <a:latin typeface="Calibri"/>
              <a:ea typeface="Calibri"/>
              <a:cs typeface="Times New Roman"/>
            </a:endParaRPr>
          </a:p>
        </p:txBody>
      </p:sp>
      <p:sp>
        <p:nvSpPr>
          <p:cNvPr id="10" name="ZoneTexte 9"/>
          <p:cNvSpPr txBox="1"/>
          <p:nvPr/>
        </p:nvSpPr>
        <p:spPr>
          <a:xfrm>
            <a:off x="3275856" y="1185056"/>
            <a:ext cx="3470992" cy="523220"/>
          </a:xfrm>
          <a:prstGeom prst="rect">
            <a:avLst/>
          </a:prstGeom>
          <a:noFill/>
        </p:spPr>
        <p:txBody>
          <a:bodyPr wrap="square" rtlCol="0">
            <a:spAutoFit/>
          </a:bodyPr>
          <a:lstStyle/>
          <a:p>
            <a:pPr marL="342900" indent="-342900">
              <a:buFont typeface="+mj-lt"/>
              <a:buAutoNum type="arabicPeriod"/>
            </a:pPr>
            <a:r>
              <a:rPr lang="fr-FR" sz="2800" b="1" dirty="0">
                <a:solidFill>
                  <a:schemeClr val="bg1">
                    <a:lumMod val="50000"/>
                  </a:schemeClr>
                </a:solidFill>
                <a:latin typeface="Franklin Gothic Medium Cond" pitchFamily="34" charset="0"/>
              </a:rPr>
              <a:t>L’étude préalable :</a:t>
            </a:r>
            <a:endParaRPr lang="en-US" sz="2800" b="1" dirty="0">
              <a:solidFill>
                <a:schemeClr val="bg1">
                  <a:lumMod val="50000"/>
                </a:schemeClr>
              </a:solidFill>
              <a:latin typeface="Franklin Gothic Medium Cond" pitchFamily="34" charset="0"/>
            </a:endParaRPr>
          </a:p>
        </p:txBody>
      </p:sp>
      <p:sp>
        <p:nvSpPr>
          <p:cNvPr id="11" name="Rectangle 10"/>
          <p:cNvSpPr/>
          <p:nvPr/>
        </p:nvSpPr>
        <p:spPr>
          <a:xfrm>
            <a:off x="3635896" y="1708276"/>
            <a:ext cx="2427268"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a)  Phase de recueil:</a:t>
            </a:r>
          </a:p>
        </p:txBody>
      </p:sp>
      <p:pic>
        <p:nvPicPr>
          <p:cNvPr id="3" name="Picture 2">
            <a:extLst>
              <a:ext uri="{FF2B5EF4-FFF2-40B4-BE49-F238E27FC236}">
                <a16:creationId xmlns:a16="http://schemas.microsoft.com/office/drawing/2014/main" id="{A6458AEC-DC4E-4198-A61A-3FE263BEC1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3119412"/>
            <a:ext cx="2296617" cy="1722463"/>
          </a:xfrm>
          <a:prstGeom prst="rect">
            <a:avLst/>
          </a:prstGeom>
        </p:spPr>
      </p:pic>
    </p:spTree>
    <p:extLst>
      <p:ext uri="{BB962C8B-B14F-4D97-AF65-F5344CB8AC3E}">
        <p14:creationId xmlns:p14="http://schemas.microsoft.com/office/powerpoint/2010/main" val="28953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350"/>
                                        <p:tgtEl>
                                          <p:spTgt spid="4"/>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850"/>
                            </p:stCondLst>
                            <p:childTnLst>
                              <p:par>
                                <p:cTn id="13" presetID="6"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750"/>
                                        <p:tgtEl>
                                          <p:spTgt spid="11"/>
                                        </p:tgtEl>
                                      </p:cBhvr>
                                    </p:animEffect>
                                  </p:childTnLst>
                                </p:cTn>
                              </p:par>
                            </p:childTnLst>
                          </p:cTn>
                        </p:par>
                        <p:par>
                          <p:cTn id="16" fill="hold">
                            <p:stCondLst>
                              <p:cond delay="1600"/>
                            </p:stCondLst>
                            <p:childTnLst>
                              <p:par>
                                <p:cTn id="17" presetID="53" presetClass="entr" presetSubtype="16" fill="hold"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79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79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21" dur="790"/>
                                        <p:tgtEl>
                                          <p:spTgt spid="7">
                                            <p:txEl>
                                              <p:pRg st="0" end="0"/>
                                            </p:txEl>
                                          </p:spTgt>
                                        </p:tgtEl>
                                      </p:cBhvr>
                                    </p:animEffect>
                                  </p:childTnLst>
                                </p:cTn>
                              </p:par>
                            </p:childTnLst>
                          </p:cTn>
                        </p:par>
                        <p:par>
                          <p:cTn id="22" fill="hold">
                            <p:stCondLst>
                              <p:cond delay="2390"/>
                            </p:stCondLst>
                            <p:childTnLst>
                              <p:par>
                                <p:cTn id="23" presetID="2" presetClass="entr" presetSubtype="4" fill="hold"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3390"/>
                            </p:stCondLst>
                            <p:childTnLst>
                              <p:par>
                                <p:cTn id="28" presetID="2" presetClass="entr" presetSubtype="4" fill="hold" nodeType="after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 calcmode="lin" valueType="num">
                                      <p:cBhvr additive="base">
                                        <p:cTn id="3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32" fill="hold">
                            <p:stCondLst>
                              <p:cond delay="4390"/>
                            </p:stCondLst>
                            <p:childTnLst>
                              <p:par>
                                <p:cTn id="33" presetID="2" presetClass="entr" presetSubtype="4"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additive="base">
                                        <p:cTn id="3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390"/>
                            </p:stCondLst>
                            <p:childTnLst>
                              <p:par>
                                <p:cTn id="38" presetID="2" presetClass="entr" presetSubtype="4" fill="hold" nodeType="afterEffect">
                                  <p:stCondLst>
                                    <p:cond delay="0"/>
                                  </p:stCondLst>
                                  <p:childTnLst>
                                    <p:set>
                                      <p:cBhvr>
                                        <p:cTn id="39" dur="1" fill="hold">
                                          <p:stCondLst>
                                            <p:cond delay="0"/>
                                          </p:stCondLst>
                                        </p:cTn>
                                        <p:tgtEl>
                                          <p:spTgt spid="7">
                                            <p:txEl>
                                              <p:pRg st="5" end="5"/>
                                            </p:txEl>
                                          </p:spTgt>
                                        </p:tgtEl>
                                        <p:attrNameLst>
                                          <p:attrName>style.visibility</p:attrName>
                                        </p:attrNameLst>
                                      </p:cBhvr>
                                      <p:to>
                                        <p:strVal val="visible"/>
                                      </p:to>
                                    </p:set>
                                    <p:anim calcmode="lin" valueType="num">
                                      <p:cBhvr additive="base">
                                        <p:cTn id="40"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1" dur="10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42" fill="hold">
                            <p:stCondLst>
                              <p:cond delay="6390"/>
                            </p:stCondLst>
                            <p:childTnLst>
                              <p:par>
                                <p:cTn id="43" presetID="6" presetClass="entr" presetSubtype="16"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circle(in)">
                                      <p:cBhvr>
                                        <p:cTn id="45" dur="850"/>
                                        <p:tgtEl>
                                          <p:spTgt spid="6"/>
                                        </p:tgtEl>
                                      </p:cBhvr>
                                    </p:animEffect>
                                  </p:childTnLst>
                                </p:cTn>
                              </p:par>
                            </p:childTnLst>
                          </p:cTn>
                        </p:par>
                        <p:par>
                          <p:cTn id="46" fill="hold">
                            <p:stCondLst>
                              <p:cond delay="7240"/>
                            </p:stCondLst>
                            <p:childTnLst>
                              <p:par>
                                <p:cTn id="47" presetID="6" presetClass="entr" presetSubtype="16"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circle(in)">
                                      <p:cBhvr>
                                        <p:cTn id="49"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a:effectLst>
                  <a:innerShdw blurRad="63500" dist="50800" dir="18900000">
                    <a:prstClr val="black">
                      <a:alpha val="50000"/>
                    </a:prstClr>
                  </a:innerShdw>
                </a:effectLst>
                <a:latin typeface="Eras Medium ITC" pitchFamily="34" charset="0"/>
              </a:rPr>
              <a:t>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923678"/>
            <a:ext cx="1857399" cy="2304256"/>
          </a:xfrm>
          <a:prstGeom prst="roundRect">
            <a:avLst>
              <a:gd name="adj" fmla="val 11245"/>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2482194" y="1287780"/>
            <a:ext cx="2912977"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b)  Phase de conception</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769" y="4901853"/>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6</a:t>
            </a:r>
            <a:endParaRPr lang="en-US" sz="1100" dirty="0">
              <a:effectLst/>
              <a:latin typeface="Calibri"/>
              <a:ea typeface="Calibri"/>
              <a:cs typeface="Times New Roman"/>
            </a:endParaRPr>
          </a:p>
        </p:txBody>
      </p:sp>
      <p:sp>
        <p:nvSpPr>
          <p:cNvPr id="10" name="Rectangle 9"/>
          <p:cNvSpPr/>
          <p:nvPr/>
        </p:nvSpPr>
        <p:spPr>
          <a:xfrm>
            <a:off x="827584" y="267494"/>
            <a:ext cx="3020379"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5" name="ZoneTexte 4"/>
          <p:cNvSpPr txBox="1"/>
          <p:nvPr/>
        </p:nvSpPr>
        <p:spPr>
          <a:xfrm>
            <a:off x="2482194" y="1703100"/>
            <a:ext cx="6624003" cy="3293209"/>
          </a:xfrm>
          <a:prstGeom prst="rect">
            <a:avLst/>
          </a:prstGeom>
          <a:noFill/>
        </p:spPr>
        <p:txBody>
          <a:bodyPr wrap="square" rtlCol="0">
            <a:spAutoFit/>
          </a:bodyPr>
          <a:lstStyle/>
          <a:p>
            <a:pPr algn="just"/>
            <a:r>
              <a:rPr lang="fr-FR" sz="1600" dirty="0"/>
              <a:t>  </a:t>
            </a:r>
            <a:r>
              <a:rPr lang="fr-FR" sz="1600" dirty="0">
                <a:latin typeface="Times New Roman" pitchFamily="18" charset="0"/>
                <a:cs typeface="Times New Roman" pitchFamily="18" charset="0"/>
              </a:rPr>
              <a:t>Le future système est une application web qui permet de regrouper toutes      les données et de leur réservation dans une seule base de données et qui           permet les manipuler d’une façon simultanément et efficace.</a:t>
            </a:r>
          </a:p>
          <a:p>
            <a:pPr algn="just"/>
            <a:r>
              <a:rPr lang="fr-FR" sz="1600" dirty="0">
                <a:latin typeface="Times New Roman" pitchFamily="18" charset="0"/>
                <a:cs typeface="Times New Roman" pitchFamily="18" charset="0"/>
              </a:rPr>
              <a:t>  Le traitement de réservation ça sera automatisé ce qui facilite la consultation et le suivi des réservations pour la structure d’accueil.</a:t>
            </a:r>
          </a:p>
          <a:p>
            <a:pPr algn="just"/>
            <a:endParaRPr lang="fr-FR" sz="1600" dirty="0">
              <a:latin typeface="Times New Roman" pitchFamily="18" charset="0"/>
              <a:cs typeface="Times New Roman" pitchFamily="18" charset="0"/>
            </a:endParaRPr>
          </a:p>
          <a:p>
            <a:pPr algn="just"/>
            <a:r>
              <a:rPr lang="fr-FR" sz="1600" dirty="0">
                <a:latin typeface="Times New Roman" pitchFamily="18" charset="0"/>
                <a:cs typeface="Times New Roman" pitchFamily="18" charset="0"/>
              </a:rPr>
              <a:t>    Le futur système visé de grand objectif :</a:t>
            </a:r>
          </a:p>
          <a:p>
            <a:pPr marL="742950" lvl="1" indent="-285750" algn="just">
              <a:buFont typeface="Wingdings" pitchFamily="2" charset="2"/>
              <a:buChar char="q"/>
            </a:pPr>
            <a:r>
              <a:rPr lang="fr-FR" sz="1600" dirty="0">
                <a:latin typeface="Times New Roman" pitchFamily="18" charset="0"/>
                <a:cs typeface="Times New Roman" pitchFamily="18" charset="0"/>
              </a:rPr>
              <a:t>Archivage et stockage les informations </a:t>
            </a:r>
            <a:r>
              <a:rPr lang="en-US" sz="1600" dirty="0">
                <a:latin typeface="Times New Roman" pitchFamily="18" charset="0"/>
                <a:cs typeface="Times New Roman" pitchFamily="18" charset="0"/>
              </a:rPr>
              <a:t>des RDV</a:t>
            </a:r>
            <a:r>
              <a:rPr lang="fr-FR" sz="1600" dirty="0">
                <a:latin typeface="Times New Roman" pitchFamily="18" charset="0"/>
                <a:cs typeface="Times New Roman" pitchFamily="18" charset="0"/>
              </a:rPr>
              <a:t>(réservation).</a:t>
            </a:r>
          </a:p>
          <a:p>
            <a:pPr marL="742950" lvl="1" indent="-285750" algn="just">
              <a:buFont typeface="Wingdings" pitchFamily="2" charset="2"/>
              <a:buChar char="q"/>
            </a:pPr>
            <a:r>
              <a:rPr lang="fr-FR" sz="1600" dirty="0">
                <a:latin typeface="Times New Roman" pitchFamily="18" charset="0"/>
                <a:cs typeface="Times New Roman" pitchFamily="18" charset="0"/>
              </a:rPr>
              <a:t>Automatisé la gestion de réservation.</a:t>
            </a:r>
          </a:p>
          <a:p>
            <a:pPr marL="742950" lvl="1" indent="-285750" algn="just">
              <a:buFont typeface="Wingdings" pitchFamily="2" charset="2"/>
              <a:buChar char="q"/>
            </a:pPr>
            <a:r>
              <a:rPr lang="fr-FR" sz="1600" dirty="0">
                <a:latin typeface="Times New Roman" pitchFamily="18" charset="0"/>
                <a:cs typeface="Times New Roman" pitchFamily="18" charset="0"/>
              </a:rPr>
              <a:t>La structure d’accueil pourrait vérifier et consulter la réservation des        clients à distance. </a:t>
            </a:r>
          </a:p>
          <a:p>
            <a:pPr marL="742950" lvl="1" indent="-285750" algn="just">
              <a:buFont typeface="Wingdings" pitchFamily="2" charset="2"/>
              <a:buChar char="q"/>
            </a:pPr>
            <a:r>
              <a:rPr lang="fr-FR" sz="1600" dirty="0">
                <a:latin typeface="Times New Roman" pitchFamily="18" charset="0"/>
                <a:cs typeface="Times New Roman" pitchFamily="18" charset="0"/>
              </a:rPr>
              <a:t>Les clients peuvent accéder à toutes les informations facilement sur   le site.</a:t>
            </a:r>
          </a:p>
        </p:txBody>
      </p:sp>
    </p:spTree>
    <p:extLst>
      <p:ext uri="{BB962C8B-B14F-4D97-AF65-F5344CB8AC3E}">
        <p14:creationId xmlns:p14="http://schemas.microsoft.com/office/powerpoint/2010/main" val="28953775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6"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318" y="0"/>
            <a:ext cx="9144000" cy="884466"/>
          </a:xfrm>
        </p:spPr>
        <p:txBody>
          <a:bodyPr/>
          <a:lstStyle/>
          <a:p>
            <a:r>
              <a:rPr lang="fr-FR" i="1" dirty="0">
                <a:effectLst>
                  <a:innerShdw blurRad="63500" dist="50800" dir="18900000">
                    <a:prstClr val="black">
                      <a:alpha val="50000"/>
                    </a:prstClr>
                  </a:innerShdw>
                </a:effectLst>
                <a:latin typeface="Eras Medium ITC" pitchFamily="34" charset="0"/>
              </a:rPr>
              <a:t>   </a:t>
            </a:r>
          </a:p>
        </p:txBody>
      </p:sp>
      <p:sp>
        <p:nvSpPr>
          <p:cNvPr id="7" name="Rectangle 6"/>
          <p:cNvSpPr/>
          <p:nvPr/>
        </p:nvSpPr>
        <p:spPr>
          <a:xfrm>
            <a:off x="2482194" y="1287780"/>
            <a:ext cx="2940228" cy="400110"/>
          </a:xfrm>
          <a:prstGeom prst="rect">
            <a:avLst/>
          </a:prstGeom>
        </p:spPr>
        <p:txBody>
          <a:bodyPr wrap="none">
            <a:spAutoFit/>
          </a:bodyPr>
          <a:lstStyle/>
          <a:p>
            <a:r>
              <a:rPr lang="fr-FR" sz="2000"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c)  Phase d’organisation:</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1" y="4895726"/>
            <a:ext cx="3859213"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automatique 1"/>
          <p:cNvSpPr>
            <a:spLocks noChangeArrowheads="1"/>
          </p:cNvSpPr>
          <p:nvPr/>
        </p:nvSpPr>
        <p:spPr bwMode="auto">
          <a:xfrm>
            <a:off x="8820472" y="4895726"/>
            <a:ext cx="288032" cy="235015"/>
          </a:xfrm>
          <a:prstGeom prst="foldedCorner">
            <a:avLst>
              <a:gd name="adj" fmla="val 34560"/>
            </a:avLst>
          </a:prstGeom>
          <a:solidFill>
            <a:srgbClr val="FFFFFF"/>
          </a:solidFill>
          <a:ln w="3175">
            <a:solidFill>
              <a:srgbClr val="80808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fr-FR" sz="800" dirty="0">
                <a:latin typeface="Calibri"/>
                <a:ea typeface="Calibri"/>
                <a:cs typeface="Times New Roman"/>
              </a:rPr>
              <a:t>7</a:t>
            </a:r>
            <a:endParaRPr lang="en-US" sz="1100" dirty="0">
              <a:effectLst/>
              <a:latin typeface="Calibri"/>
              <a:ea typeface="Calibri"/>
              <a:cs typeface="Times New Roman"/>
            </a:endParaRPr>
          </a:p>
        </p:txBody>
      </p:sp>
      <p:sp>
        <p:nvSpPr>
          <p:cNvPr id="10" name="Rectangle 9"/>
          <p:cNvSpPr/>
          <p:nvPr/>
        </p:nvSpPr>
        <p:spPr>
          <a:xfrm>
            <a:off x="827584" y="267494"/>
            <a:ext cx="3142207" cy="400110"/>
          </a:xfrm>
          <a:prstGeom prst="rect">
            <a:avLst/>
          </a:prstGeom>
        </p:spPr>
        <p:txBody>
          <a:bodyPr wrap="none">
            <a:spAutoFit/>
          </a:bodyPr>
          <a:lstStyle/>
          <a:p>
            <a:r>
              <a:rPr lang="fr-FR" sz="2000"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Eras Medium ITC" pitchFamily="34" charset="0"/>
                <a:ea typeface="+mj-ea"/>
                <a:cs typeface="Arial" pitchFamily="34" charset="0"/>
              </a:rPr>
              <a:t>II. Analyse et conception  </a:t>
            </a:r>
          </a:p>
        </p:txBody>
      </p:sp>
      <p:sp>
        <p:nvSpPr>
          <p:cNvPr id="5" name="ZoneTexte 4"/>
          <p:cNvSpPr txBox="1"/>
          <p:nvPr/>
        </p:nvSpPr>
        <p:spPr>
          <a:xfrm>
            <a:off x="2420019" y="2132151"/>
            <a:ext cx="6624003" cy="2031325"/>
          </a:xfrm>
          <a:prstGeom prst="rect">
            <a:avLst/>
          </a:prstGeom>
          <a:noFill/>
        </p:spPr>
        <p:txBody>
          <a:bodyPr wrap="square" rtlCol="0">
            <a:spAutoFit/>
          </a:bodyPr>
          <a:lstStyle/>
          <a:p>
            <a:r>
              <a:rPr lang="fr-FR" sz="1600" dirty="0"/>
              <a:t>  </a:t>
            </a:r>
            <a:r>
              <a:rPr lang="fr-FR" b="1" i="1" u="sng" dirty="0">
                <a:latin typeface="Times New Roman" pitchFamily="18" charset="0"/>
                <a:cs typeface="Times New Roman" pitchFamily="18" charset="0"/>
              </a:rPr>
              <a:t>Gestionnaire :</a:t>
            </a:r>
          </a:p>
          <a:p>
            <a:endParaRPr lang="fr-FR" dirty="0">
              <a:latin typeface="Times New Roman" pitchFamily="18" charset="0"/>
              <a:cs typeface="Times New Roman" pitchFamily="18" charset="0"/>
            </a:endParaRPr>
          </a:p>
          <a:p>
            <a:pPr marL="742950" lvl="1" indent="-285750">
              <a:buFont typeface="Wingdings" pitchFamily="2" charset="2"/>
              <a:buChar char="ü"/>
            </a:pPr>
            <a:r>
              <a:rPr lang="fr-FR" dirty="0">
                <a:latin typeface="Times New Roman" pitchFamily="18" charset="0"/>
                <a:cs typeface="Times New Roman" pitchFamily="18" charset="0"/>
              </a:rPr>
              <a:t> Il consulte les réservations et les suivis.</a:t>
            </a:r>
          </a:p>
          <a:p>
            <a:pPr marL="742950" lvl="1" indent="-285750">
              <a:buFont typeface="Wingdings" pitchFamily="2" charset="2"/>
              <a:buChar char="ü"/>
            </a:pPr>
            <a:r>
              <a:rPr lang="fr-FR" dirty="0">
                <a:latin typeface="Times New Roman" pitchFamily="18" charset="0"/>
                <a:cs typeface="Times New Roman" pitchFamily="18" charset="0"/>
              </a:rPr>
              <a:t>Renseigne les clients pour confirmer leur réservation </a:t>
            </a:r>
          </a:p>
          <a:p>
            <a:pPr marL="742950" lvl="1" indent="-285750">
              <a:buFont typeface="Wingdings" pitchFamily="2" charset="2"/>
              <a:buChar char="ü"/>
            </a:pPr>
            <a:r>
              <a:rPr lang="fr-FR" dirty="0">
                <a:latin typeface="Times New Roman" pitchFamily="18" charset="0"/>
                <a:cs typeface="Times New Roman" pitchFamily="18" charset="0"/>
              </a:rPr>
              <a:t>Enregistrer et archiver toutes les réservations dans le  futur     système</a:t>
            </a:r>
          </a:p>
          <a:p>
            <a:pPr marL="285750" indent="-285750" algn="just">
              <a:buFont typeface="Wingdings" pitchFamily="2" charset="2"/>
              <a:buChar char="ü"/>
            </a:pPr>
            <a:endParaRPr lang="fr-FR" dirty="0"/>
          </a:p>
        </p:txBody>
      </p:sp>
      <p:pic>
        <p:nvPicPr>
          <p:cNvPr id="2050" name="Picture 2" descr="C:\Users\hajar bahra\Desktop\wp-editorial-working-on-compu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44" y="1635646"/>
            <a:ext cx="2117450" cy="27178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3409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6721</TotalTime>
  <Words>739</Words>
  <Application>Microsoft Office PowerPoint</Application>
  <PresentationFormat>On-screen Show (16:9)</PresentationFormat>
  <Paragraphs>257</Paragraphs>
  <Slides>20</Slides>
  <Notes>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20</vt:i4>
      </vt:variant>
    </vt:vector>
  </HeadingPairs>
  <TitlesOfParts>
    <vt:vector size="32" baseType="lpstr">
      <vt:lpstr>맑은 고딕</vt:lpstr>
      <vt:lpstr>Arial</vt:lpstr>
      <vt:lpstr>Calibri</vt:lpstr>
      <vt:lpstr>Castellar</vt:lpstr>
      <vt:lpstr>Eras Medium ITC</vt:lpstr>
      <vt:lpstr>Franklin Gothic Medium Cond</vt:lpstr>
      <vt:lpstr>Times New Roman</vt:lpstr>
      <vt:lpstr>Wingdings</vt:lpstr>
      <vt:lpstr>Office Theme</vt:lpstr>
      <vt:lpstr>Custom Design</vt:lpstr>
      <vt:lpstr>1_Office Theme</vt:lpstr>
      <vt:lpstr>2_Office Theme</vt:lpstr>
      <vt:lpstr>PowerPoint Presentation</vt:lpstr>
      <vt:lpstr>PowerPoint Presentation</vt:lpstr>
      <vt:lpstr>- Introduction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walid damou</cp:lastModifiedBy>
  <cp:revision>238</cp:revision>
  <dcterms:created xsi:type="dcterms:W3CDTF">2014-04-01T16:27:38Z</dcterms:created>
  <dcterms:modified xsi:type="dcterms:W3CDTF">2020-11-11T11:44:49Z</dcterms:modified>
</cp:coreProperties>
</file>